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88" r:id="rId6"/>
    <p:sldId id="292" r:id="rId7"/>
    <p:sldId id="296" r:id="rId8"/>
    <p:sldId id="293" r:id="rId9"/>
    <p:sldId id="294" r:id="rId10"/>
    <p:sldId id="295" r:id="rId11"/>
    <p:sldId id="297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8B0A23D-1C41-4D7F-81ED-81663284265C}">
          <p14:sldIdLst>
            <p14:sldId id="256"/>
          </p14:sldIdLst>
        </p14:section>
        <p14:section name="Naamloze sectie" id="{4BA33202-E295-4594-9450-5EE4BAE95A24}">
          <p14:sldIdLst>
            <p14:sldId id="288"/>
            <p14:sldId id="292"/>
            <p14:sldId id="296"/>
            <p14:sldId id="293"/>
            <p14:sldId id="294"/>
            <p14:sldId id="295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0183F-2947-4803-A194-86AB21285D76}" v="2" dt="2024-03-26T14:49:33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in Hielkema" userId="aff349d0-508d-4243-8605-bfba158b491d" providerId="ADAL" clId="{28C0183F-2947-4803-A194-86AB21285D76}"/>
    <pc:docChg chg="custSel modSld">
      <pc:chgData name="Robbin Hielkema" userId="aff349d0-508d-4243-8605-bfba158b491d" providerId="ADAL" clId="{28C0183F-2947-4803-A194-86AB21285D76}" dt="2024-03-27T11:25:08.025" v="105" actId="27636"/>
      <pc:docMkLst>
        <pc:docMk/>
      </pc:docMkLst>
      <pc:sldChg chg="modSp mod">
        <pc:chgData name="Robbin Hielkema" userId="aff349d0-508d-4243-8605-bfba158b491d" providerId="ADAL" clId="{28C0183F-2947-4803-A194-86AB21285D76}" dt="2024-03-27T11:25:08.025" v="105" actId="27636"/>
        <pc:sldMkLst>
          <pc:docMk/>
          <pc:sldMk cId="1774747562" sldId="293"/>
        </pc:sldMkLst>
        <pc:spChg chg="mod">
          <ac:chgData name="Robbin Hielkema" userId="aff349d0-508d-4243-8605-bfba158b491d" providerId="ADAL" clId="{28C0183F-2947-4803-A194-86AB21285D76}" dt="2024-03-27T11:25:08.025" v="105" actId="27636"/>
          <ac:spMkLst>
            <pc:docMk/>
            <pc:sldMk cId="1774747562" sldId="293"/>
            <ac:spMk id="6" creationId="{2161D828-C8D6-1999-760C-45982CA07A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46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17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37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08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452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3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377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0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69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73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13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23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2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2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21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90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931EB-C1E4-4A31-9430-568DCF78D103}" type="datetimeFigureOut">
              <a:rPr lang="nl-NL" smtClean="0"/>
              <a:t>27-3-2024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6D578B-693D-48C9-90AB-482661AD72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52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0kKTU1ZGwW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phenvitaal.n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9BAC8AA-033B-9010-B71A-51CFED2D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4" b="2308"/>
          <a:stretch/>
        </p:blipFill>
        <p:spPr>
          <a:xfrm>
            <a:off x="2112656" y="-256765"/>
            <a:ext cx="699760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3945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Rectangle 38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5C4AEE-71F1-6788-AA4D-8574C199E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ben </a:t>
            </a:r>
            <a:r>
              <a:rPr lang="en-US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en-US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29564A49-1721-2552-DCBF-FC6CCF340435}"/>
              </a:ext>
            </a:extLst>
          </p:cNvPr>
          <p:cNvSpPr txBox="1">
            <a:spLocks/>
          </p:cNvSpPr>
          <p:nvPr/>
        </p:nvSpPr>
        <p:spPr>
          <a:xfrm>
            <a:off x="117424" y="1453171"/>
            <a:ext cx="8051583" cy="4616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Robbin Hielkema</a:t>
            </a:r>
          </a:p>
          <a:p>
            <a:pPr marL="0" indent="0">
              <a:buNone/>
            </a:pPr>
            <a:endParaRPr lang="nl-NL" sz="2400" dirty="0"/>
          </a:p>
          <a:p>
            <a:pPr lvl="8"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3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Buurtsportcoach</a:t>
            </a:r>
          </a:p>
          <a:p>
            <a:pPr lvl="8"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3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Beweegmakelaar</a:t>
            </a:r>
          </a:p>
          <a:p>
            <a:pPr lvl="8"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3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Senioren-coördinator</a:t>
            </a:r>
            <a:endParaRPr lang="en-US" sz="3000" dirty="0">
              <a:solidFill>
                <a:srgbClr val="FE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EFAC91-613B-B8A9-64C1-9D21B718E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" b="2308"/>
          <a:stretch/>
        </p:blipFill>
        <p:spPr>
          <a:xfrm>
            <a:off x="8229599" y="1719782"/>
            <a:ext cx="3898761" cy="3861466"/>
          </a:xfrm>
          <a:prstGeom prst="rect">
            <a:avLst/>
          </a:prstGeom>
        </p:spPr>
      </p:pic>
      <p:pic>
        <p:nvPicPr>
          <p:cNvPr id="3" name="Afbeelding 2" descr="Afbeelding met persoon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24AB13FD-BE3E-D86E-218A-B783C1CF1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3" y="2490885"/>
            <a:ext cx="3407503" cy="340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7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6D3551-4886-DC10-BE89-A5F32564E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8FCC5DA8-9A28-94ED-6A24-E807B87CD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0C9AE72-D091-42A8-5948-7FD08F683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2C37E0-4165-A8E3-E152-DD71B6152E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EBD9972-3B4A-5E17-F709-85369354A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86D19BA-F30C-850A-75C4-66C72907F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EFA2103-E825-82CC-3D37-F92C0D6E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1EA487B-8614-AD17-BA1E-3F0373FD7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E43C6B-0625-0BDF-1718-15AA6651E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614E78C-4E78-F8DE-71F7-1243DC8C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8F6C0C3-F95F-006E-DB16-CC544487E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0AAF2E9-9AC3-2750-896C-5CA115836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FEC1510-40AC-4815-BAA2-67111B5DA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7B4410B-8894-640B-334E-12767A06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DB637651-B014-E55A-8D2B-F330F320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1D954FD-6E26-6F05-B68A-D03158E4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E8CB184F-2C59-E599-EFC3-6BABAABEA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5355132-783A-A396-E92B-EC48A6EE7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A400FEB4-C1C8-08F1-E8A7-6370A0827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7495F3F-943E-C19A-B801-E4768969C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541C656-B852-F07C-8E12-7B10DC288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C1D40FAC-C44D-4235-7CB3-19768A158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E49744B-E565-45EE-9B85-4A6616E6E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F13B726-6606-3FC4-7730-58B3FA51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C1FDE3E-1BF8-444C-6092-202F8A62A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0D41B399-062D-0EB3-05CF-F80C0A0FA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B4404DB0-0040-C71B-1D7C-FE703917C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Rectangle 38">
            <a:extLst>
              <a:ext uri="{FF2B5EF4-FFF2-40B4-BE49-F238E27FC236}">
                <a16:creationId xmlns:a16="http://schemas.microsoft.com/office/drawing/2014/main" id="{2369BEB9-E6EB-C5AD-308B-D23CC744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58AC4099-D9A7-EF2C-084D-B5C4784E4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78445197-5A72-5A72-0CEE-FAE3984B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07334F78-587D-D0BB-972C-85F2FA25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4523C673-7AF3-CB11-FC96-6F0ECE109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F689A4CD-C1F9-03B6-F862-150C07661DC6}"/>
              </a:ext>
            </a:extLst>
          </p:cNvPr>
          <p:cNvSpPr txBox="1">
            <a:spLocks/>
          </p:cNvSpPr>
          <p:nvPr/>
        </p:nvSpPr>
        <p:spPr>
          <a:xfrm>
            <a:off x="117425" y="1833297"/>
            <a:ext cx="7065674" cy="423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Beweging is goed, meer bewegen is beter</a:t>
            </a:r>
            <a:endParaRPr 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Minstens 150 minuten per week (matig intensief; wandelen/ fietsen)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maal per week spier- en botversterkende activiteiten, met balansoefeningen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21/7 beweegmoment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Voorkom stilzitten!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F0A5FA-926B-F2AD-0936-E9719D4B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493" y="1697566"/>
            <a:ext cx="3860730" cy="5193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230197-9E93-F8E7-1C83-A980D416B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Beweegrichtlijn</a:t>
            </a:r>
            <a:endParaRPr lang="en-US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F6CE78-66EF-1C96-1A23-37688DF0B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BF281F8D-EE4F-69ED-7FC0-DD4D7D38B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AB191C5-1655-BB97-AF49-AD100530E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BD80DB-34F5-0351-631D-DB00315A6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53E5987-C652-D2E7-24FA-0C7AD2ED2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346E63-150F-6D9A-55AA-60DCAA228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F0878C8-A6F4-6244-35F0-9B43B931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3B8CEA-9F98-1E19-B0CB-2E8C1CDA4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09651D2-3D54-B9C9-8136-746A27117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3288E3A-E8EC-8EF0-2096-4FEBD25FB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28B22E-CAE8-5D95-2DE3-5C38E220D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875C185-54F7-EFFD-4AFA-DACCE3DC0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8DA90FE-D126-B5A6-7BE8-410F6632F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B7B31C-0729-B463-1FF0-EC6D5C5F3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800867BF-DBF0-138E-D4DA-F662B7BC5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C957E5FC-E35C-D689-4EC9-B62B2AE77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E9AC5A9-F47B-A0AD-95D4-CD79CA3B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832B3AA-907C-EB05-3E1F-791AA92D6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620DCE42-5DD6-15A1-71CB-8670BD3F5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CECD169A-47EC-A019-0845-A5EAB5786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6D92071-1780-5DC3-2148-ACE53EE3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91B27084-8EF5-0FE3-25AD-4E99C9E3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3D242995-4FC3-C6A7-639B-74AFEECBC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1700CC4C-D35B-74F1-4192-ECC58EA00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5B73857-C8E4-1C6A-B64A-E4C033ABF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C4366AE-2F2F-FAB9-CA40-CC9DE24FD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1C379D3-761E-DBB0-3C0F-2E779F612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Rectangle 38">
            <a:extLst>
              <a:ext uri="{FF2B5EF4-FFF2-40B4-BE49-F238E27FC236}">
                <a16:creationId xmlns:a16="http://schemas.microsoft.com/office/drawing/2014/main" id="{029BE028-28FA-E12E-292B-0E1D88994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4DC82D2-07A9-EC83-199B-A8DFE99C7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1377BF72-D852-E31F-F96A-65433A4D7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36B61A48-D7A3-B670-D672-F1ADA714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52536E91-7606-16CA-7513-3AE4710D0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31D538E1-E2A5-903E-B650-8E52F48898EB}"/>
              </a:ext>
            </a:extLst>
          </p:cNvPr>
          <p:cNvSpPr txBox="1">
            <a:spLocks/>
          </p:cNvSpPr>
          <p:nvPr/>
        </p:nvSpPr>
        <p:spPr>
          <a:xfrm>
            <a:off x="117425" y="1833297"/>
            <a:ext cx="7065674" cy="423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ADAE34-ED69-6710-BF29-A345A72C3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 </a:t>
            </a:r>
            <a:r>
              <a:rPr lang="en-US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Scherder</a:t>
            </a:r>
            <a:endParaRPr lang="en-US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B3F6B91B-FC62-7B20-51C4-87BB6CD95FFD}"/>
              </a:ext>
            </a:extLst>
          </p:cNvPr>
          <p:cNvSpPr txBox="1">
            <a:spLocks/>
          </p:cNvSpPr>
          <p:nvPr/>
        </p:nvSpPr>
        <p:spPr>
          <a:xfrm>
            <a:off x="117424" y="1453170"/>
            <a:ext cx="8051583" cy="4869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/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nl-NL" sz="40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BC48743B-13E1-8E98-A61A-D7E933A66114}"/>
              </a:ext>
            </a:extLst>
          </p:cNvPr>
          <p:cNvSpPr txBox="1"/>
          <p:nvPr/>
        </p:nvSpPr>
        <p:spPr>
          <a:xfrm>
            <a:off x="703219" y="3068620"/>
            <a:ext cx="71701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B245"/>
              </a:buClr>
              <a:buFont typeface="Wingdings 3" charset="2"/>
              <a:buChar char=""/>
            </a:pPr>
            <a:r>
              <a:rPr lang="nl-N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Nederlandse hoogleraar neuropsychologie over een actieve leefstijl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nl-NL" sz="2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2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https://youtu.be/0kKTU1ZGwWU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Neuropsycholoog Erik Scherder: Muziek geeft een beter leven ...">
            <a:extLst>
              <a:ext uri="{FF2B5EF4-FFF2-40B4-BE49-F238E27FC236}">
                <a16:creationId xmlns:a16="http://schemas.microsoft.com/office/drawing/2014/main" id="{4C0BC0DA-6A7E-CC34-B97F-96C754C5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20" y="1730242"/>
            <a:ext cx="3696107" cy="24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E53F6-C82F-31FC-36EE-9F48F87DC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2D5684D7-CC26-87A2-72EA-AFE200C1A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EC6A6DF-D67F-0B08-D84A-DF007BB8D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117792E-288A-7BBF-7975-82495F424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403D28A-984F-FF03-D39D-646A00F1C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6DE4F3D-0D48-4648-DB18-C31550D4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9AAA0F3-EF08-55E6-8ABE-617130A04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FF2F823-319F-530A-E98C-CDA78B79E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FEF83B3-607C-67CB-5FF3-15828101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C8CACAF-F97F-2732-6CF1-2033D7001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F2A7578-A586-078A-C27C-8F3419173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4C81EFF-365A-C067-FBA5-1F0D342DE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A22790E-E628-3AC2-E4AF-5ED9135E9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3B8B279-29D6-C6C2-FDF8-D811D17CF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395ECD9B-2DF2-77CF-22A4-D57E4BD37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626EAC7-4A09-9F63-9219-F184FA45C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BCF34134-1B3C-58FA-382B-C06FD18AB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F58F022-7D00-1857-DFA0-716282052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091555A7-D950-CA70-BA07-3C30AE26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D3C748B-BE66-BED5-E775-C469B2E5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18E57D8B-10D1-B127-E6C5-530A7A640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78FD3C4-08BF-FE19-C06B-8A73B1B04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8620837-F1A4-E4C0-6A31-42C123715A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A6CE4594-F56B-BA31-238D-58A16DFF4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ED7313C-F753-8CE2-CC7C-E6566914C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469683C7-4F25-47D1-8D61-DDDDBED01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44E137D6-FDFA-0639-270F-71E2CE30B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Rectangle 38">
            <a:extLst>
              <a:ext uri="{FF2B5EF4-FFF2-40B4-BE49-F238E27FC236}">
                <a16:creationId xmlns:a16="http://schemas.microsoft.com/office/drawing/2014/main" id="{6073A33B-E439-A778-A33D-A004C5F5C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94E8A97B-9855-96A7-391C-C4C4D2B9C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2E0F1D23-5E9E-7AF4-9CB8-A57CE07A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696389C1-BB06-393D-D028-F79D6573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96B0E170-2DF5-175D-6991-F37F552C6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152A2-15D9-9F97-C897-6BF1E2A8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doet</a:t>
            </a:r>
            <a:r>
              <a:rPr lang="en-US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bewegen</a:t>
            </a:r>
            <a:r>
              <a:rPr lang="en-US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Parkinson?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2161D828-C8D6-1999-760C-45982CA07AE5}"/>
              </a:ext>
            </a:extLst>
          </p:cNvPr>
          <p:cNvSpPr txBox="1">
            <a:spLocks/>
          </p:cNvSpPr>
          <p:nvPr/>
        </p:nvSpPr>
        <p:spPr>
          <a:xfrm>
            <a:off x="117424" y="1453171"/>
            <a:ext cx="8051583" cy="4616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/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40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Beweging versterkt de verbindingen tussen verschillende hersengebieden en remt het krimpen van de hersenen af.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4000" i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nl-NL" sz="40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erbetert het nadenken (</a:t>
            </a:r>
            <a:r>
              <a:rPr lang="nl-NL" sz="4000" i="1" dirty="0">
                <a:solidFill>
                  <a:schemeClr val="bg1"/>
                </a:solidFill>
                <a:latin typeface="Calibri" panose="020F0502020204030204" pitchFamily="34" charset="0"/>
              </a:rPr>
              <a:t>bij bijvoorbeeld 45 minuten per week op de Hometrainer)</a:t>
            </a:r>
            <a:r>
              <a:rPr lang="nl-NL" sz="40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4000" b="0" i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Grijze </a:t>
            </a:r>
            <a:r>
              <a:rPr lang="nl-NL" sz="40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stof stabiliseert (meer verbindingen tussen de hersencellen)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40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Algemeen: sporten is goed voor het brein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A51206-7A1E-A0DF-4C30-40C1579B3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" b="2308"/>
          <a:stretch/>
        </p:blipFill>
        <p:spPr>
          <a:xfrm>
            <a:off x="8229599" y="1719782"/>
            <a:ext cx="3898761" cy="38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B7819B-6924-0AC3-5CAA-FA5C85D28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80756618-AEAC-010D-592A-6061A3D17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C4CB7CD-360D-DF49-3B5D-CB3C9886E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525AFED-DC73-72CA-A290-F17F0AE77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825906D-FBBD-3479-30A3-4FBE2805D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04EDD19-2B0A-6275-02E8-576E9EAE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DA95149-B7B8-6D35-7C5D-4512CAF6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F13EF5A-188C-E7CD-FFA7-2C7112F21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B749D80-0C52-3C40-FD4B-5D2EB273D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0C6F69B-1211-EDFF-3E94-C0EAE2E8F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BB851BD-A2E7-7D58-65D8-3600C0B71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A856417-15E2-28AF-050D-0D4EFD4A9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9653390-6543-95B0-3379-8ACF24F6E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5A8C727-C9FA-8DA5-FF93-9B88A4944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5E56C4FF-FD30-5CD0-31D4-769B0E21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2CC4FC7-DE95-681E-952C-769E7CC5F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77A9099-8974-FB61-CA28-9F5603F17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59BD42A6-1994-02AC-447F-766D4B7E9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F186C3A-3B41-F9B8-2495-1873FAE54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6785ED7-26FD-CE21-757C-4051DB8DE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8DBE608-7DFD-5685-3D59-EAA451F4E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D8F77F5-7FEE-1C44-2F51-8379E3B50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7B2871F-9300-1F37-30AB-C07014CCE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08E3E81-14A2-4053-AC3C-338B50854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3D12FC-6DFA-6615-4C5D-A879EF323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44AAA1F7-5EBF-7027-BD2D-FA1852D98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140536AD-F5B1-D778-D098-B9A0974C2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Rectangle 38">
            <a:extLst>
              <a:ext uri="{FF2B5EF4-FFF2-40B4-BE49-F238E27FC236}">
                <a16:creationId xmlns:a16="http://schemas.microsoft.com/office/drawing/2014/main" id="{8DDCA909-29B3-24A8-2C74-9C5970E9E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48EE6E2D-7DFA-CE16-E0AC-A1D6607B6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50C8E965-11E8-A6FC-560F-03C82ACCD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846A9CC4-7490-7FC9-D393-DCF55B974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C0FE4F9-164F-3E1E-9A48-22003F1AC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99CF4833-2E97-78C5-0087-62B4381DDB52}"/>
              </a:ext>
            </a:extLst>
          </p:cNvPr>
          <p:cNvSpPr txBox="1">
            <a:spLocks/>
          </p:cNvSpPr>
          <p:nvPr/>
        </p:nvSpPr>
        <p:spPr>
          <a:xfrm>
            <a:off x="117425" y="1833297"/>
            <a:ext cx="7065674" cy="423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96B2C9-E863-6F1F-4200-50FDAE09A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Beweegmakelaar</a:t>
            </a:r>
            <a:endParaRPr lang="en-US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 descr="Afbeelding met tekst, menu, voedsel&#10;&#10;Automatisch gegenereerde beschrijving">
            <a:extLst>
              <a:ext uri="{FF2B5EF4-FFF2-40B4-BE49-F238E27FC236}">
                <a16:creationId xmlns:a16="http://schemas.microsoft.com/office/drawing/2014/main" id="{253A9052-18E6-CD2B-14D3-52E2E322F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758" y="1684787"/>
            <a:ext cx="3658319" cy="5170769"/>
          </a:xfrm>
          <a:prstGeom prst="rect">
            <a:avLst/>
          </a:prstGeom>
        </p:spPr>
      </p:pic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ED2A401F-B8CF-B4EC-4E95-34B034447E10}"/>
              </a:ext>
            </a:extLst>
          </p:cNvPr>
          <p:cNvSpPr txBox="1">
            <a:spLocks/>
          </p:cNvSpPr>
          <p:nvPr/>
        </p:nvSpPr>
        <p:spPr>
          <a:xfrm>
            <a:off x="117424" y="1453170"/>
            <a:ext cx="8051583" cy="4869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/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4000" i="1" dirty="0">
                <a:solidFill>
                  <a:schemeClr val="bg1"/>
                </a:solidFill>
                <a:latin typeface="Calibri" panose="020F0502020204030204" pitchFamily="34" charset="0"/>
              </a:rPr>
              <a:t>Intakegesprek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4000" i="1" dirty="0">
                <a:solidFill>
                  <a:schemeClr val="bg1"/>
                </a:solidFill>
                <a:latin typeface="Calibri" panose="020F0502020204030204" pitchFamily="34" charset="0"/>
              </a:rPr>
              <a:t>Sportwijzer Test op </a:t>
            </a:r>
            <a:r>
              <a:rPr lang="nl-NL" sz="4000" i="1" dirty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www.alphenvitaal.nl</a:t>
            </a:r>
            <a:endParaRPr lang="nl-NL" sz="40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4000" i="1" dirty="0">
                <a:solidFill>
                  <a:schemeClr val="bg1"/>
                </a:solidFill>
                <a:latin typeface="Calibri" panose="020F0502020204030204" pitchFamily="34" charset="0"/>
              </a:rPr>
              <a:t>Volwassenfonds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4000" i="1" dirty="0">
                <a:solidFill>
                  <a:schemeClr val="bg1"/>
                </a:solidFill>
                <a:latin typeface="Calibri" panose="020F0502020204030204" pitchFamily="34" charset="0"/>
              </a:rPr>
              <a:t>Aangepast sporten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50DD1A-1837-7D11-D22E-932F2D476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8FA59E8D-38A6-E3B9-88A9-629CD258E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356F76-AAC1-4AC2-455D-33E02CD13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A76FF6-400D-100E-0586-13FB05233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8426B58-196B-03C0-F676-21DED4363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6797D1F-E675-9BC0-093A-8E499C397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9CB210E-E6F1-6DB6-14F3-41575D6CB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79EAB21-B3D9-A129-1A28-22C26D814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6B87566-4D9A-B9C1-69E0-E6E546DA5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066822F-D290-FB50-0404-45E3BAC8A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F4916DF-1A3F-5291-C461-303C30503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0DDEFC4-D749-E119-B756-87F7D310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5C7C5E6-53B0-4CA4-079C-4EB6817F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614D4CA-5049-FBBE-6A13-3DA114E92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8166C0B7-ADD8-424A-4EB1-C412EF6B2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7D4D884-5E87-AF0C-A9FF-2212287EA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0975C333-99F9-5EC2-A6B1-7F13BC774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84879D7-3347-0308-EBB1-17C0D58E4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D75E91E-89CE-9F37-D201-C11B3C196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50F63DD3-0210-B5DB-36CB-2009EA2CA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4370568-0800-80DC-DD86-FF29A6059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5A90189-9859-AC26-FA7B-501EF609B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B8A275D-44E3-708E-E982-9E9DAF498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D6792C6-21D2-6C9F-4037-979316937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ECBDFEF5-8979-36B5-9CC0-6D451556F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46F64666-6BC0-77A6-F838-42F0909A2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A1E42F4-945D-A85F-66AB-153EE1D2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Rectangle 38">
            <a:extLst>
              <a:ext uri="{FF2B5EF4-FFF2-40B4-BE49-F238E27FC236}">
                <a16:creationId xmlns:a16="http://schemas.microsoft.com/office/drawing/2014/main" id="{C25CF44B-621F-464F-4F6D-44C5E3E19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A4E60245-C67E-5594-9805-BFAC7DF42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741BC86A-610C-5282-B6A6-FF8AAF20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736DB843-4E25-8F17-EC90-F6F404ABF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DADED9BC-E7ED-12B3-296A-78424F4C3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FF877814-222C-B3B3-366F-A8F4135CB2FF}"/>
              </a:ext>
            </a:extLst>
          </p:cNvPr>
          <p:cNvSpPr txBox="1">
            <a:spLocks/>
          </p:cNvSpPr>
          <p:nvPr/>
        </p:nvSpPr>
        <p:spPr>
          <a:xfrm>
            <a:off x="117425" y="1833297"/>
            <a:ext cx="7065674" cy="423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790A2D-E81F-4D7F-D567-3BC269C7D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</a:t>
            </a:r>
            <a:r>
              <a:rPr lang="en-US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</a:t>
            </a:r>
            <a:r>
              <a:rPr lang="en-US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1B5876D1-B2CF-6331-4FBF-B169806482D1}"/>
              </a:ext>
            </a:extLst>
          </p:cNvPr>
          <p:cNvSpPr txBox="1">
            <a:spLocks/>
          </p:cNvSpPr>
          <p:nvPr/>
        </p:nvSpPr>
        <p:spPr>
          <a:xfrm>
            <a:off x="117424" y="1453170"/>
            <a:ext cx="8051583" cy="4869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/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5500" i="1" dirty="0">
                <a:solidFill>
                  <a:schemeClr val="bg1"/>
                </a:solidFill>
                <a:latin typeface="Calibri" panose="020F0502020204030204" pitchFamily="34" charset="0"/>
              </a:rPr>
              <a:t>Iedereen is welkom om bij ons te sporten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5500" i="1" dirty="0">
                <a:solidFill>
                  <a:schemeClr val="bg1"/>
                </a:solidFill>
                <a:latin typeface="Calibri" panose="020F0502020204030204" pitchFamily="34" charset="0"/>
              </a:rPr>
              <a:t>Veel contact met verenigingen en andere sportaanbieders. (</a:t>
            </a:r>
            <a:r>
              <a:rPr lang="nl-NL" sz="55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Spinmill</a:t>
            </a:r>
            <a:r>
              <a:rPr lang="nl-NL" sz="5500" i="1" dirty="0">
                <a:solidFill>
                  <a:schemeClr val="bg1"/>
                </a:solidFill>
                <a:latin typeface="Calibri" panose="020F0502020204030204" pitchFamily="34" charset="0"/>
              </a:rPr>
              <a:t> Aarlanderveen tafeltennis wilt tafeltennis voor mensen met Parkinson gaan opzetten; Parkinson boksen Teus de </a:t>
            </a:r>
            <a:r>
              <a:rPr lang="nl-NL" sz="55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Kruyff</a:t>
            </a:r>
            <a:r>
              <a:rPr lang="nl-NL" sz="5500" i="1" dirty="0">
                <a:solidFill>
                  <a:schemeClr val="bg1"/>
                </a:solidFill>
                <a:latin typeface="Calibri" panose="020F0502020204030204" pitchFamily="34" charset="0"/>
              </a:rPr>
              <a:t>).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5500" i="1" dirty="0">
                <a:solidFill>
                  <a:schemeClr val="bg1"/>
                </a:solidFill>
                <a:latin typeface="Calibri" panose="020F0502020204030204" pitchFamily="34" charset="0"/>
              </a:rPr>
              <a:t>Badminton voor iedereen in Boskoop. 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5500" i="1" dirty="0">
                <a:solidFill>
                  <a:schemeClr val="bg1"/>
                </a:solidFill>
                <a:latin typeface="Calibri" panose="020F0502020204030204" pitchFamily="34" charset="0"/>
              </a:rPr>
              <a:t>Senioren in beweging.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r>
              <a:rPr lang="nl-NL" sz="5500" i="1" dirty="0">
                <a:solidFill>
                  <a:schemeClr val="bg1"/>
                </a:solidFill>
                <a:latin typeface="Calibri" panose="020F0502020204030204" pitchFamily="34" charset="0"/>
              </a:rPr>
              <a:t>Valpreventie</a:t>
            </a: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nl-NL" sz="40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1026" name="B253EF6D-227A-41B7-B3D9-61513E6C2FCA" descr="IMG_2906.jpg">
            <a:extLst>
              <a:ext uri="{FF2B5EF4-FFF2-40B4-BE49-F238E27FC236}">
                <a16:creationId xmlns:a16="http://schemas.microsoft.com/office/drawing/2014/main" id="{8A3219B3-D0E8-C8CC-E035-4279A1D0D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172" y="1728635"/>
            <a:ext cx="3899657" cy="29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B7412-2CB0-616C-8296-BA1BBF0B5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6212F111-8041-617C-C326-33348DB2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08B6C3A-051C-0C6D-D8C4-4FBEF9485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BADA22D-9575-69F7-71BE-8D4C7D724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CECBDA9-B780-50CF-9B1D-765D5F80B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D17144F-ED42-5865-10B2-5E7DEBAF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7478C7C-8E96-AD8F-C8C4-1D71AE080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DA1E523-F744-D117-C10A-CC9FE5F6B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BF8B1F7-1D02-D4DE-C073-46F933214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6BF3FA-304D-5C68-3E80-AE9BFE4EC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691BC17-37CD-3F03-D402-FBFDC4155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980715D-6926-9F60-2071-953F9FCBC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1D3C890-2B51-6835-C122-047FB8AB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96AFD5E-323C-7AE1-474A-AE4E29DBD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06B3A586-D8AF-A8DA-7737-9374B701A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389AAA9-63C7-66F7-CA29-75D74227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07F3BBB3-A964-2102-E645-FC989C461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E3E0DF9-6FB2-7C1A-8B34-21C5DAD8D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A6C44D2-A2C4-DD4A-6A0B-B2ECD0CD2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41984BF-49F4-CF7F-8D8C-7D16646C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5653B1A-1A05-515E-92FB-43DE8F85A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81A43EF-14CD-8665-5859-63A2E75A5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F4996366-960A-F96E-815F-304095EF7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E0404944-B710-BD02-4AA0-56C915514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6C4881A5-FC8E-ABDF-C4DA-0007FBFC5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E0476BF6-AF0C-594B-DD31-10C67DFBB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7E4F6DA0-D452-4EC7-D547-BE9DD24E0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Rectangle 38">
            <a:extLst>
              <a:ext uri="{FF2B5EF4-FFF2-40B4-BE49-F238E27FC236}">
                <a16:creationId xmlns:a16="http://schemas.microsoft.com/office/drawing/2014/main" id="{4B6D96CA-AE22-7F25-D14D-0BF7B7093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A7E826D3-2350-0D1E-8ADB-C4B51391C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0F925AC3-2977-A021-64D3-DB46FEC28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5B46C061-0974-4245-39E6-577145BD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9B5E51D6-960D-BCF6-6DC6-C21D37508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D78F7905-95F6-064D-6412-FD029765328A}"/>
              </a:ext>
            </a:extLst>
          </p:cNvPr>
          <p:cNvSpPr txBox="1">
            <a:spLocks/>
          </p:cNvSpPr>
          <p:nvPr/>
        </p:nvSpPr>
        <p:spPr>
          <a:xfrm>
            <a:off x="117425" y="1833297"/>
            <a:ext cx="7065674" cy="423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4CCB55-5D33-BBFE-4440-BB04B0005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Korte </a:t>
            </a:r>
            <a:r>
              <a:rPr lang="en-US" sz="3200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pauze</a:t>
            </a:r>
            <a:endParaRPr lang="en-US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13EC3591-11DA-A83A-88FC-185F98E3713C}"/>
              </a:ext>
            </a:extLst>
          </p:cNvPr>
          <p:cNvSpPr txBox="1">
            <a:spLocks/>
          </p:cNvSpPr>
          <p:nvPr/>
        </p:nvSpPr>
        <p:spPr>
          <a:xfrm>
            <a:off x="117424" y="1453170"/>
            <a:ext cx="8051583" cy="4869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/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nl-NL" sz="40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 defTabSz="457200">
              <a:buClr>
                <a:srgbClr val="FFB245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3" name="Picture 6" descr="Kopje Thee Kawaii Drankje - Gratis afbeelding op Pixabay">
            <a:extLst>
              <a:ext uri="{FF2B5EF4-FFF2-40B4-BE49-F238E27FC236}">
                <a16:creationId xmlns:a16="http://schemas.microsoft.com/office/drawing/2014/main" id="{5330E15D-0CBF-7AE3-EEE4-0D76388CC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22373" y="1803248"/>
            <a:ext cx="4399491" cy="286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offie Drankje Beker - Gratis vectorafbeelding op Pixabay">
            <a:extLst>
              <a:ext uri="{FF2B5EF4-FFF2-40B4-BE49-F238E27FC236}">
                <a16:creationId xmlns:a16="http://schemas.microsoft.com/office/drawing/2014/main" id="{5DFACCD6-790B-9ABF-595C-29595034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8481" y="2719783"/>
            <a:ext cx="3969956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533881-1684-AAA6-606E-846B5F7E9A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" b="2308"/>
          <a:stretch/>
        </p:blipFill>
        <p:spPr>
          <a:xfrm>
            <a:off x="8229599" y="1719782"/>
            <a:ext cx="3898761" cy="38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06db5c-e5b4-4e6d-b09b-1db7c102324e" xsi:nil="true"/>
    <lcf76f155ced4ddcb4097134ff3c332f xmlns="9689aee4-890e-48b1-9eb5-dc0962d242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166FBE7E7A854A8DB9CB6EAD4235A5" ma:contentTypeVersion="18" ma:contentTypeDescription="Create a new document." ma:contentTypeScope="" ma:versionID="6a66d39c02e83cffd43d5f8ea6588acd">
  <xsd:schema xmlns:xsd="http://www.w3.org/2001/XMLSchema" xmlns:xs="http://www.w3.org/2001/XMLSchema" xmlns:p="http://schemas.microsoft.com/office/2006/metadata/properties" xmlns:ns2="9689aee4-890e-48b1-9eb5-dc0962d2423b" xmlns:ns3="f506db5c-e5b4-4e6d-b09b-1db7c102324e" targetNamespace="http://schemas.microsoft.com/office/2006/metadata/properties" ma:root="true" ma:fieldsID="ce730ce1ec8811ceae02189bab81bdf4" ns2:_="" ns3:_="">
    <xsd:import namespace="9689aee4-890e-48b1-9eb5-dc0962d2423b"/>
    <xsd:import namespace="f506db5c-e5b4-4e6d-b09b-1db7c10232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9aee4-890e-48b1-9eb5-dc0962d242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d46f341-dff6-4e19-8f79-604ab42da4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6db5c-e5b4-4e6d-b09b-1db7c102324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c27b05-d593-4406-afbc-2286a748e627}" ma:internalName="TaxCatchAll" ma:showField="CatchAllData" ma:web="f506db5c-e5b4-4e6d-b09b-1db7c10232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F0A758-96E3-4C8A-814C-ECAED6391954}">
  <ds:schemaRefs>
    <ds:schemaRef ds:uri="9689aee4-890e-48b1-9eb5-dc0962d2423b"/>
    <ds:schemaRef ds:uri="f506db5c-e5b4-4e6d-b09b-1db7c10232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C7E936-AA26-466D-9A7D-C5FE125CBF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4F7F4C-E6FD-4551-8759-5FCED576C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9aee4-890e-48b1-9eb5-dc0962d2423b"/>
    <ds:schemaRef ds:uri="f506db5c-e5b4-4e6d-b09b-1db7c1023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4302</TotalTime>
  <Words>182</Words>
  <Application>Microsoft Office PowerPoint</Application>
  <PresentationFormat>Breedbeeld</PresentationFormat>
  <Paragraphs>42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Sliert</vt:lpstr>
      <vt:lpstr>PowerPoint-presentatie</vt:lpstr>
      <vt:lpstr>Wie ben ik?</vt:lpstr>
      <vt:lpstr>Beweegrichtlijn</vt:lpstr>
      <vt:lpstr>Erik Scherder</vt:lpstr>
      <vt:lpstr>Wat doet bewegen met Parkinson?</vt:lpstr>
      <vt:lpstr>Beweegmakelaar</vt:lpstr>
      <vt:lpstr>Wat doen wij?</vt:lpstr>
      <vt:lpstr>Korte pauze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Robbin Hielkema</dc:creator>
  <cp:lastModifiedBy>Robbin Hielkema</cp:lastModifiedBy>
  <cp:revision>5</cp:revision>
  <cp:lastPrinted>2023-02-20T09:59:00Z</cp:lastPrinted>
  <dcterms:created xsi:type="dcterms:W3CDTF">2023-01-23T11:05:13Z</dcterms:created>
  <dcterms:modified xsi:type="dcterms:W3CDTF">2024-03-27T11:25:13Z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0x0101007D166FBE7E7A854A8DB9CB6EAD4235A5</vt:lpwstr>
  </property>
</Properties>
</file>