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diagrams/data5.xml" ContentType="application/vnd.openxmlformats-officedocument.drawingml.diagramData+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7" r:id="rId2"/>
    <p:sldId id="940" r:id="rId3"/>
    <p:sldId id="520" r:id="rId4"/>
    <p:sldId id="521" r:id="rId5"/>
    <p:sldId id="263" r:id="rId6"/>
    <p:sldId id="522" r:id="rId7"/>
    <p:sldId id="524" r:id="rId8"/>
    <p:sldId id="525" r:id="rId9"/>
    <p:sldId id="527" r:id="rId10"/>
    <p:sldId id="523" r:id="rId11"/>
    <p:sldId id="531" r:id="rId12"/>
    <p:sldId id="528" r:id="rId13"/>
    <p:sldId id="530" r:id="rId14"/>
    <p:sldId id="529" r:id="rId15"/>
    <p:sldId id="260" r:id="rId16"/>
    <p:sldId id="264" r:id="rId17"/>
    <p:sldId id="506" r:id="rId18"/>
    <p:sldId id="410" r:id="rId19"/>
    <p:sldId id="406" r:id="rId20"/>
    <p:sldId id="407" r:id="rId21"/>
    <p:sldId id="411" r:id="rId22"/>
    <p:sldId id="916" r:id="rId23"/>
    <p:sldId id="261" r:id="rId24"/>
    <p:sldId id="921" r:id="rId25"/>
    <p:sldId id="918" r:id="rId26"/>
    <p:sldId id="532" r:id="rId27"/>
    <p:sldId id="919" r:id="rId28"/>
    <p:sldId id="533" r:id="rId29"/>
    <p:sldId id="934" r:id="rId30"/>
    <p:sldId id="930" r:id="rId31"/>
    <p:sldId id="931" r:id="rId32"/>
    <p:sldId id="933" r:id="rId33"/>
    <p:sldId id="262" r:id="rId34"/>
    <p:sldId id="935" r:id="rId35"/>
    <p:sldId id="936" r:id="rId36"/>
    <p:sldId id="937" r:id="rId37"/>
    <p:sldId id="938" r:id="rId38"/>
    <p:sldId id="939" r:id="rId39"/>
    <p:sldId id="932" r:id="rId40"/>
    <p:sldId id="922" r:id="rId41"/>
    <p:sldId id="923" r:id="rId42"/>
    <p:sldId id="925" r:id="rId43"/>
    <p:sldId id="924" r:id="rId44"/>
    <p:sldId id="927" r:id="rId45"/>
    <p:sldId id="926" r:id="rId46"/>
    <p:sldId id="920" r:id="rId47"/>
    <p:sldId id="928" r:id="rId48"/>
    <p:sldId id="929" r:id="rId49"/>
    <p:sldId id="258"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974">
          <p15:clr>
            <a:srgbClr val="A4A3A4"/>
          </p15:clr>
        </p15:guide>
        <p15:guide id="2" orient="horz" pos="2160">
          <p15:clr>
            <a:srgbClr val="A4A3A4"/>
          </p15:clr>
        </p15:guide>
        <p15:guide id="3" orient="horz" pos="1434">
          <p15:clr>
            <a:srgbClr val="A4A3A4"/>
          </p15:clr>
        </p15:guide>
        <p15:guide id="4" pos="399">
          <p15:clr>
            <a:srgbClr val="A4A3A4"/>
          </p15:clr>
        </p15:guide>
        <p15:guide id="5" pos="5465">
          <p15:clr>
            <a:srgbClr val="A4A3A4"/>
          </p15:clr>
        </p15:guide>
        <p15:guide id="6"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29292"/>
    <a:srgbClr val="00B6EE"/>
    <a:srgbClr val="92928B"/>
    <a:srgbClr val="5E0060"/>
    <a:srgbClr val="E67D3F"/>
    <a:srgbClr val="EBE5D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showGuides="1">
      <p:cViewPr varScale="1">
        <p:scale>
          <a:sx n="82" d="100"/>
          <a:sy n="82" d="100"/>
        </p:scale>
        <p:origin x="-1474" y="-91"/>
      </p:cViewPr>
      <p:guideLst>
        <p:guide orient="horz" pos="3974"/>
        <p:guide orient="horz" pos="2160"/>
        <p:guide orient="horz" pos="1434"/>
        <p:guide pos="399"/>
        <p:guide pos="5465"/>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07665-679C-42A9-B0E9-7D9B9FF9A9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9B1BED3D-F6CC-4521-950F-C42AC20CA0C1}">
      <dgm:prSet phldrT="[Tekst]"/>
      <dgm:spPr/>
      <dgm:t>
        <a:bodyPr/>
        <a:lstStyle/>
        <a:p>
          <a:r>
            <a:rPr lang="nl-NL" dirty="0"/>
            <a:t>Indicatie</a:t>
          </a:r>
        </a:p>
      </dgm:t>
    </dgm:pt>
    <dgm:pt modelId="{C7EB054D-B64B-4DA1-B1EA-CDC4B6B64C34}" type="parTrans" cxnId="{9BC33FD3-8E02-49FA-B994-070F3D6DF06C}">
      <dgm:prSet/>
      <dgm:spPr/>
      <dgm:t>
        <a:bodyPr/>
        <a:lstStyle/>
        <a:p>
          <a:endParaRPr lang="nl-NL"/>
        </a:p>
      </dgm:t>
    </dgm:pt>
    <dgm:pt modelId="{BF76EC77-1DE7-4BA1-9302-372F7ECF3499}" type="sibTrans" cxnId="{9BC33FD3-8E02-49FA-B994-070F3D6DF06C}">
      <dgm:prSet/>
      <dgm:spPr/>
      <dgm:t>
        <a:bodyPr/>
        <a:lstStyle/>
        <a:p>
          <a:endParaRPr lang="nl-NL"/>
        </a:p>
      </dgm:t>
    </dgm:pt>
    <dgm:pt modelId="{2680F4AF-3CDB-4F03-A81E-7FAC2FF95EB5}">
      <dgm:prSet phldrT="[Tekst]"/>
      <dgm:spPr/>
      <dgm:t>
        <a:bodyPr/>
        <a:lstStyle/>
        <a:p>
          <a:r>
            <a:rPr lang="nl-NL" dirty="0"/>
            <a:t>Neuroloog beoordeelt indicatie geavanceerde therapie</a:t>
          </a:r>
        </a:p>
      </dgm:t>
    </dgm:pt>
    <dgm:pt modelId="{41819F96-3B5E-4B3C-9302-F372661174DD}" type="parTrans" cxnId="{99D98313-6DF3-463D-9D82-207C6679DC4C}">
      <dgm:prSet/>
      <dgm:spPr/>
      <dgm:t>
        <a:bodyPr/>
        <a:lstStyle/>
        <a:p>
          <a:endParaRPr lang="nl-NL"/>
        </a:p>
      </dgm:t>
    </dgm:pt>
    <dgm:pt modelId="{2E6D213E-98C1-49BC-BC8A-8A955CF333B4}" type="sibTrans" cxnId="{99D98313-6DF3-463D-9D82-207C6679DC4C}">
      <dgm:prSet/>
      <dgm:spPr/>
      <dgm:t>
        <a:bodyPr/>
        <a:lstStyle/>
        <a:p>
          <a:endParaRPr lang="nl-NL"/>
        </a:p>
      </dgm:t>
    </dgm:pt>
    <dgm:pt modelId="{F78D5E25-82D0-4093-B024-429DE0F0AEBE}">
      <dgm:prSet phldrT="[Tekst]"/>
      <dgm:spPr/>
      <dgm:t>
        <a:bodyPr/>
        <a:lstStyle/>
        <a:p>
          <a:r>
            <a:rPr lang="nl-NL" dirty="0"/>
            <a:t>Soms vallen al bepaalde therapie-opties af o.b.v. leeftijd, klachten</a:t>
          </a:r>
        </a:p>
      </dgm:t>
    </dgm:pt>
    <dgm:pt modelId="{798CBA45-287A-48D6-9C43-6C5C0691925E}" type="parTrans" cxnId="{50FCFE68-8D33-44D4-AF5E-2B5F80DB520D}">
      <dgm:prSet/>
      <dgm:spPr/>
      <dgm:t>
        <a:bodyPr/>
        <a:lstStyle/>
        <a:p>
          <a:endParaRPr lang="nl-NL"/>
        </a:p>
      </dgm:t>
    </dgm:pt>
    <dgm:pt modelId="{7F314716-A596-45A4-AB9D-13CAF3E905A2}" type="sibTrans" cxnId="{50FCFE68-8D33-44D4-AF5E-2B5F80DB520D}">
      <dgm:prSet/>
      <dgm:spPr/>
      <dgm:t>
        <a:bodyPr/>
        <a:lstStyle/>
        <a:p>
          <a:endParaRPr lang="nl-NL"/>
        </a:p>
      </dgm:t>
    </dgm:pt>
    <dgm:pt modelId="{4C2536BB-E381-478D-ABB3-62EED3C11FDB}" type="pres">
      <dgm:prSet presAssocID="{97207665-679C-42A9-B0E9-7D9B9FF9A9F2}" presName="linearFlow" presStyleCnt="0">
        <dgm:presLayoutVars>
          <dgm:dir/>
          <dgm:animLvl val="lvl"/>
          <dgm:resizeHandles val="exact"/>
        </dgm:presLayoutVars>
      </dgm:prSet>
      <dgm:spPr/>
      <dgm:t>
        <a:bodyPr/>
        <a:lstStyle/>
        <a:p>
          <a:endParaRPr lang="nl-NL"/>
        </a:p>
      </dgm:t>
    </dgm:pt>
    <dgm:pt modelId="{7349A0F4-6752-4DB6-8CFF-7645BCFABD36}" type="pres">
      <dgm:prSet presAssocID="{9B1BED3D-F6CC-4521-950F-C42AC20CA0C1}" presName="composite" presStyleCnt="0"/>
      <dgm:spPr/>
    </dgm:pt>
    <dgm:pt modelId="{032733F3-1BBE-4B65-ACFC-E843DB09B723}" type="pres">
      <dgm:prSet presAssocID="{9B1BED3D-F6CC-4521-950F-C42AC20CA0C1}" presName="parentText" presStyleLbl="alignNode1" presStyleIdx="0" presStyleCnt="1">
        <dgm:presLayoutVars>
          <dgm:chMax val="1"/>
          <dgm:bulletEnabled val="1"/>
        </dgm:presLayoutVars>
      </dgm:prSet>
      <dgm:spPr/>
      <dgm:t>
        <a:bodyPr/>
        <a:lstStyle/>
        <a:p>
          <a:endParaRPr lang="nl-NL"/>
        </a:p>
      </dgm:t>
    </dgm:pt>
    <dgm:pt modelId="{AD8F0919-1F25-4AE3-89DE-918940842670}" type="pres">
      <dgm:prSet presAssocID="{9B1BED3D-F6CC-4521-950F-C42AC20CA0C1}" presName="descendantText" presStyleLbl="alignAcc1" presStyleIdx="0" presStyleCnt="1">
        <dgm:presLayoutVars>
          <dgm:bulletEnabled val="1"/>
        </dgm:presLayoutVars>
      </dgm:prSet>
      <dgm:spPr/>
      <dgm:t>
        <a:bodyPr/>
        <a:lstStyle/>
        <a:p>
          <a:endParaRPr lang="nl-NL"/>
        </a:p>
      </dgm:t>
    </dgm:pt>
  </dgm:ptLst>
  <dgm:cxnLst>
    <dgm:cxn modelId="{1B8125BA-15D3-471B-97F6-92550E770A7C}" type="presOf" srcId="{F78D5E25-82D0-4093-B024-429DE0F0AEBE}" destId="{AD8F0919-1F25-4AE3-89DE-918940842670}" srcOrd="0" destOrd="1" presId="urn:microsoft.com/office/officeart/2005/8/layout/chevron2"/>
    <dgm:cxn modelId="{18CCA9BB-08C7-41E3-BB14-A06064BC15F8}" type="presOf" srcId="{97207665-679C-42A9-B0E9-7D9B9FF9A9F2}" destId="{4C2536BB-E381-478D-ABB3-62EED3C11FDB}" srcOrd="0" destOrd="0" presId="urn:microsoft.com/office/officeart/2005/8/layout/chevron2"/>
    <dgm:cxn modelId="{50FCFE68-8D33-44D4-AF5E-2B5F80DB520D}" srcId="{9B1BED3D-F6CC-4521-950F-C42AC20CA0C1}" destId="{F78D5E25-82D0-4093-B024-429DE0F0AEBE}" srcOrd="1" destOrd="0" parTransId="{798CBA45-287A-48D6-9C43-6C5C0691925E}" sibTransId="{7F314716-A596-45A4-AB9D-13CAF3E905A2}"/>
    <dgm:cxn modelId="{99D98313-6DF3-463D-9D82-207C6679DC4C}" srcId="{9B1BED3D-F6CC-4521-950F-C42AC20CA0C1}" destId="{2680F4AF-3CDB-4F03-A81E-7FAC2FF95EB5}" srcOrd="0" destOrd="0" parTransId="{41819F96-3B5E-4B3C-9302-F372661174DD}" sibTransId="{2E6D213E-98C1-49BC-BC8A-8A955CF333B4}"/>
    <dgm:cxn modelId="{F694ABF0-E9D2-4C5B-BED1-F88D294401DB}" type="presOf" srcId="{2680F4AF-3CDB-4F03-A81E-7FAC2FF95EB5}" destId="{AD8F0919-1F25-4AE3-89DE-918940842670}" srcOrd="0" destOrd="0" presId="urn:microsoft.com/office/officeart/2005/8/layout/chevron2"/>
    <dgm:cxn modelId="{AF324B58-AD3C-463F-95FC-A71F6ADFCA24}" type="presOf" srcId="{9B1BED3D-F6CC-4521-950F-C42AC20CA0C1}" destId="{032733F3-1BBE-4B65-ACFC-E843DB09B723}" srcOrd="0" destOrd="0" presId="urn:microsoft.com/office/officeart/2005/8/layout/chevron2"/>
    <dgm:cxn modelId="{9BC33FD3-8E02-49FA-B994-070F3D6DF06C}" srcId="{97207665-679C-42A9-B0E9-7D9B9FF9A9F2}" destId="{9B1BED3D-F6CC-4521-950F-C42AC20CA0C1}" srcOrd="0" destOrd="0" parTransId="{C7EB054D-B64B-4DA1-B1EA-CDC4B6B64C34}" sibTransId="{BF76EC77-1DE7-4BA1-9302-372F7ECF3499}"/>
    <dgm:cxn modelId="{D738F3B1-BC41-4BA5-9309-69A7114856B6}" type="presParOf" srcId="{4C2536BB-E381-478D-ABB3-62EED3C11FDB}" destId="{7349A0F4-6752-4DB6-8CFF-7645BCFABD36}" srcOrd="0" destOrd="0" presId="urn:microsoft.com/office/officeart/2005/8/layout/chevron2"/>
    <dgm:cxn modelId="{4B6D5CDA-DBE7-49A1-A5D1-1FC81E90BAB5}" type="presParOf" srcId="{7349A0F4-6752-4DB6-8CFF-7645BCFABD36}" destId="{032733F3-1BBE-4B65-ACFC-E843DB09B723}" srcOrd="0" destOrd="0" presId="urn:microsoft.com/office/officeart/2005/8/layout/chevron2"/>
    <dgm:cxn modelId="{64B69682-DF83-4284-969B-4E44C3BBD632}" type="presParOf" srcId="{7349A0F4-6752-4DB6-8CFF-7645BCFABD36}" destId="{AD8F0919-1F25-4AE3-89DE-918940842670}"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207665-679C-42A9-B0E9-7D9B9FF9A9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9B1BED3D-F6CC-4521-950F-C42AC20CA0C1}">
      <dgm:prSet phldrT="[Tekst]"/>
      <dgm:spPr/>
      <dgm:t>
        <a:bodyPr/>
        <a:lstStyle/>
        <a:p>
          <a:r>
            <a:rPr lang="nl-NL" dirty="0"/>
            <a:t>Indicatie</a:t>
          </a:r>
        </a:p>
      </dgm:t>
    </dgm:pt>
    <dgm:pt modelId="{C7EB054D-B64B-4DA1-B1EA-CDC4B6B64C34}" type="parTrans" cxnId="{9BC33FD3-8E02-49FA-B994-070F3D6DF06C}">
      <dgm:prSet/>
      <dgm:spPr/>
      <dgm:t>
        <a:bodyPr/>
        <a:lstStyle/>
        <a:p>
          <a:endParaRPr lang="nl-NL"/>
        </a:p>
      </dgm:t>
    </dgm:pt>
    <dgm:pt modelId="{BF76EC77-1DE7-4BA1-9302-372F7ECF3499}" type="sibTrans" cxnId="{9BC33FD3-8E02-49FA-B994-070F3D6DF06C}">
      <dgm:prSet/>
      <dgm:spPr/>
      <dgm:t>
        <a:bodyPr/>
        <a:lstStyle/>
        <a:p>
          <a:endParaRPr lang="nl-NL"/>
        </a:p>
      </dgm:t>
    </dgm:pt>
    <dgm:pt modelId="{2680F4AF-3CDB-4F03-A81E-7FAC2FF95EB5}">
      <dgm:prSet phldrT="[Tekst]"/>
      <dgm:spPr/>
      <dgm:t>
        <a:bodyPr/>
        <a:lstStyle/>
        <a:p>
          <a:r>
            <a:rPr lang="nl-NL" dirty="0"/>
            <a:t>Neuroloog beoordeelt indicatie geavanceerde therapie</a:t>
          </a:r>
        </a:p>
      </dgm:t>
    </dgm:pt>
    <dgm:pt modelId="{41819F96-3B5E-4B3C-9302-F372661174DD}" type="parTrans" cxnId="{99D98313-6DF3-463D-9D82-207C6679DC4C}">
      <dgm:prSet/>
      <dgm:spPr/>
      <dgm:t>
        <a:bodyPr/>
        <a:lstStyle/>
        <a:p>
          <a:endParaRPr lang="nl-NL"/>
        </a:p>
      </dgm:t>
    </dgm:pt>
    <dgm:pt modelId="{2E6D213E-98C1-49BC-BC8A-8A955CF333B4}" type="sibTrans" cxnId="{99D98313-6DF3-463D-9D82-207C6679DC4C}">
      <dgm:prSet/>
      <dgm:spPr/>
      <dgm:t>
        <a:bodyPr/>
        <a:lstStyle/>
        <a:p>
          <a:endParaRPr lang="nl-NL"/>
        </a:p>
      </dgm:t>
    </dgm:pt>
    <dgm:pt modelId="{F78D5E25-82D0-4093-B024-429DE0F0AEBE}">
      <dgm:prSet phldrT="[Tekst]"/>
      <dgm:spPr/>
      <dgm:t>
        <a:bodyPr/>
        <a:lstStyle/>
        <a:p>
          <a:r>
            <a:rPr lang="nl-NL" dirty="0"/>
            <a:t>Soms vallen al bepaalde therapie-opties af o.b.v. leeftijd, klachten</a:t>
          </a:r>
        </a:p>
      </dgm:t>
    </dgm:pt>
    <dgm:pt modelId="{798CBA45-287A-48D6-9C43-6C5C0691925E}" type="parTrans" cxnId="{50FCFE68-8D33-44D4-AF5E-2B5F80DB520D}">
      <dgm:prSet/>
      <dgm:spPr/>
      <dgm:t>
        <a:bodyPr/>
        <a:lstStyle/>
        <a:p>
          <a:endParaRPr lang="nl-NL"/>
        </a:p>
      </dgm:t>
    </dgm:pt>
    <dgm:pt modelId="{7F314716-A596-45A4-AB9D-13CAF3E905A2}" type="sibTrans" cxnId="{50FCFE68-8D33-44D4-AF5E-2B5F80DB520D}">
      <dgm:prSet/>
      <dgm:spPr/>
      <dgm:t>
        <a:bodyPr/>
        <a:lstStyle/>
        <a:p>
          <a:endParaRPr lang="nl-NL"/>
        </a:p>
      </dgm:t>
    </dgm:pt>
    <dgm:pt modelId="{807C4997-0621-49CF-B031-9DD61D01F807}">
      <dgm:prSet phldrT="[Tekst]"/>
      <dgm:spPr/>
      <dgm:t>
        <a:bodyPr/>
        <a:lstStyle/>
        <a:p>
          <a:r>
            <a:rPr lang="nl-NL" dirty="0"/>
            <a:t>Keuze</a:t>
          </a:r>
        </a:p>
      </dgm:t>
    </dgm:pt>
    <dgm:pt modelId="{5EF8EBDA-1793-49E1-B83A-308CD0CD351C}" type="parTrans" cxnId="{4E4E4FFC-B984-4A79-A0F8-4A2CC7ED2ED4}">
      <dgm:prSet/>
      <dgm:spPr/>
      <dgm:t>
        <a:bodyPr/>
        <a:lstStyle/>
        <a:p>
          <a:endParaRPr lang="nl-NL"/>
        </a:p>
      </dgm:t>
    </dgm:pt>
    <dgm:pt modelId="{0CA35D8F-E1BE-4825-B5E7-08A1E9EECB2E}" type="sibTrans" cxnId="{4E4E4FFC-B984-4A79-A0F8-4A2CC7ED2ED4}">
      <dgm:prSet/>
      <dgm:spPr/>
      <dgm:t>
        <a:bodyPr/>
        <a:lstStyle/>
        <a:p>
          <a:endParaRPr lang="nl-NL"/>
        </a:p>
      </dgm:t>
    </dgm:pt>
    <dgm:pt modelId="{C7E04A4E-6FA8-41F1-8D58-879EA9C83F79}">
      <dgm:prSet phldrT="[Tekst]"/>
      <dgm:spPr/>
      <dgm:t>
        <a:bodyPr/>
        <a:lstStyle/>
        <a:p>
          <a:r>
            <a:rPr lang="nl-NL" dirty="0"/>
            <a:t>Verpleegkundige zal de diverse therapie-opties uitleggen</a:t>
          </a:r>
        </a:p>
      </dgm:t>
    </dgm:pt>
    <dgm:pt modelId="{8A6CFE57-1A74-43AD-A2FD-89D652F8F09C}" type="parTrans" cxnId="{61BC4528-81B6-41E8-BA27-6AE479DCA420}">
      <dgm:prSet/>
      <dgm:spPr/>
      <dgm:t>
        <a:bodyPr/>
        <a:lstStyle/>
        <a:p>
          <a:endParaRPr lang="nl-NL"/>
        </a:p>
      </dgm:t>
    </dgm:pt>
    <dgm:pt modelId="{7AF0A143-5317-45B0-9F08-E983B9A6C0C7}" type="sibTrans" cxnId="{61BC4528-81B6-41E8-BA27-6AE479DCA420}">
      <dgm:prSet/>
      <dgm:spPr/>
      <dgm:t>
        <a:bodyPr/>
        <a:lstStyle/>
        <a:p>
          <a:endParaRPr lang="nl-NL"/>
        </a:p>
      </dgm:t>
    </dgm:pt>
    <dgm:pt modelId="{A52A9C79-12A8-4A2C-BA78-4BC7719212EB}">
      <dgm:prSet phldrT="[Tekst]"/>
      <dgm:spPr/>
      <dgm:t>
        <a:bodyPr/>
        <a:lstStyle/>
        <a:p>
          <a:r>
            <a:rPr lang="nl-NL" dirty="0"/>
            <a:t>U kiest zelf samen met partner, advies van neuroloog/ verpleegkundige</a:t>
          </a:r>
        </a:p>
      </dgm:t>
    </dgm:pt>
    <dgm:pt modelId="{358E8D18-C1FC-46CC-9963-4E4EEABEED46}" type="parTrans" cxnId="{FED021A0-8984-4F48-8D93-20D7EF4F5A8D}">
      <dgm:prSet/>
      <dgm:spPr/>
      <dgm:t>
        <a:bodyPr/>
        <a:lstStyle/>
        <a:p>
          <a:endParaRPr lang="nl-NL"/>
        </a:p>
      </dgm:t>
    </dgm:pt>
    <dgm:pt modelId="{85CBDE21-8AD6-47EC-805A-50F50550C6D2}" type="sibTrans" cxnId="{FED021A0-8984-4F48-8D93-20D7EF4F5A8D}">
      <dgm:prSet/>
      <dgm:spPr/>
      <dgm:t>
        <a:bodyPr/>
        <a:lstStyle/>
        <a:p>
          <a:endParaRPr lang="nl-NL"/>
        </a:p>
      </dgm:t>
    </dgm:pt>
    <dgm:pt modelId="{4C2536BB-E381-478D-ABB3-62EED3C11FDB}" type="pres">
      <dgm:prSet presAssocID="{97207665-679C-42A9-B0E9-7D9B9FF9A9F2}" presName="linearFlow" presStyleCnt="0">
        <dgm:presLayoutVars>
          <dgm:dir/>
          <dgm:animLvl val="lvl"/>
          <dgm:resizeHandles val="exact"/>
        </dgm:presLayoutVars>
      </dgm:prSet>
      <dgm:spPr/>
      <dgm:t>
        <a:bodyPr/>
        <a:lstStyle/>
        <a:p>
          <a:endParaRPr lang="nl-NL"/>
        </a:p>
      </dgm:t>
    </dgm:pt>
    <dgm:pt modelId="{7349A0F4-6752-4DB6-8CFF-7645BCFABD36}" type="pres">
      <dgm:prSet presAssocID="{9B1BED3D-F6CC-4521-950F-C42AC20CA0C1}" presName="composite" presStyleCnt="0"/>
      <dgm:spPr/>
    </dgm:pt>
    <dgm:pt modelId="{032733F3-1BBE-4B65-ACFC-E843DB09B723}" type="pres">
      <dgm:prSet presAssocID="{9B1BED3D-F6CC-4521-950F-C42AC20CA0C1}" presName="parentText" presStyleLbl="alignNode1" presStyleIdx="0" presStyleCnt="2">
        <dgm:presLayoutVars>
          <dgm:chMax val="1"/>
          <dgm:bulletEnabled val="1"/>
        </dgm:presLayoutVars>
      </dgm:prSet>
      <dgm:spPr/>
      <dgm:t>
        <a:bodyPr/>
        <a:lstStyle/>
        <a:p>
          <a:endParaRPr lang="nl-NL"/>
        </a:p>
      </dgm:t>
    </dgm:pt>
    <dgm:pt modelId="{AD8F0919-1F25-4AE3-89DE-918940842670}" type="pres">
      <dgm:prSet presAssocID="{9B1BED3D-F6CC-4521-950F-C42AC20CA0C1}" presName="descendantText" presStyleLbl="alignAcc1" presStyleIdx="0" presStyleCnt="2">
        <dgm:presLayoutVars>
          <dgm:bulletEnabled val="1"/>
        </dgm:presLayoutVars>
      </dgm:prSet>
      <dgm:spPr/>
      <dgm:t>
        <a:bodyPr/>
        <a:lstStyle/>
        <a:p>
          <a:endParaRPr lang="nl-NL"/>
        </a:p>
      </dgm:t>
    </dgm:pt>
    <dgm:pt modelId="{B086C417-88A7-4F84-9504-0E79471B0321}" type="pres">
      <dgm:prSet presAssocID="{BF76EC77-1DE7-4BA1-9302-372F7ECF3499}" presName="sp" presStyleCnt="0"/>
      <dgm:spPr/>
    </dgm:pt>
    <dgm:pt modelId="{904BBD08-A57C-4D91-B0B0-2A5344560CBC}" type="pres">
      <dgm:prSet presAssocID="{807C4997-0621-49CF-B031-9DD61D01F807}" presName="composite" presStyleCnt="0"/>
      <dgm:spPr/>
    </dgm:pt>
    <dgm:pt modelId="{F6F70D7C-694F-405F-A842-C09D907CDF24}" type="pres">
      <dgm:prSet presAssocID="{807C4997-0621-49CF-B031-9DD61D01F807}" presName="parentText" presStyleLbl="alignNode1" presStyleIdx="1" presStyleCnt="2">
        <dgm:presLayoutVars>
          <dgm:chMax val="1"/>
          <dgm:bulletEnabled val="1"/>
        </dgm:presLayoutVars>
      </dgm:prSet>
      <dgm:spPr/>
      <dgm:t>
        <a:bodyPr/>
        <a:lstStyle/>
        <a:p>
          <a:endParaRPr lang="nl-NL"/>
        </a:p>
      </dgm:t>
    </dgm:pt>
    <dgm:pt modelId="{5355C40C-AAB2-4204-B945-D5EAC60371E3}" type="pres">
      <dgm:prSet presAssocID="{807C4997-0621-49CF-B031-9DD61D01F807}" presName="descendantText" presStyleLbl="alignAcc1" presStyleIdx="1" presStyleCnt="2">
        <dgm:presLayoutVars>
          <dgm:bulletEnabled val="1"/>
        </dgm:presLayoutVars>
      </dgm:prSet>
      <dgm:spPr/>
      <dgm:t>
        <a:bodyPr/>
        <a:lstStyle/>
        <a:p>
          <a:endParaRPr lang="nl-NL"/>
        </a:p>
      </dgm:t>
    </dgm:pt>
  </dgm:ptLst>
  <dgm:cxnLst>
    <dgm:cxn modelId="{1B8125BA-15D3-471B-97F6-92550E770A7C}" type="presOf" srcId="{F78D5E25-82D0-4093-B024-429DE0F0AEBE}" destId="{AD8F0919-1F25-4AE3-89DE-918940842670}" srcOrd="0" destOrd="1" presId="urn:microsoft.com/office/officeart/2005/8/layout/chevron2"/>
    <dgm:cxn modelId="{50FCFE68-8D33-44D4-AF5E-2B5F80DB520D}" srcId="{9B1BED3D-F6CC-4521-950F-C42AC20CA0C1}" destId="{F78D5E25-82D0-4093-B024-429DE0F0AEBE}" srcOrd="1" destOrd="0" parTransId="{798CBA45-287A-48D6-9C43-6C5C0691925E}" sibTransId="{7F314716-A596-45A4-AB9D-13CAF3E905A2}"/>
    <dgm:cxn modelId="{18CCA9BB-08C7-41E3-BB14-A06064BC15F8}" type="presOf" srcId="{97207665-679C-42A9-B0E9-7D9B9FF9A9F2}" destId="{4C2536BB-E381-478D-ABB3-62EED3C11FDB}" srcOrd="0" destOrd="0" presId="urn:microsoft.com/office/officeart/2005/8/layout/chevron2"/>
    <dgm:cxn modelId="{61BC4528-81B6-41E8-BA27-6AE479DCA420}" srcId="{807C4997-0621-49CF-B031-9DD61D01F807}" destId="{C7E04A4E-6FA8-41F1-8D58-879EA9C83F79}" srcOrd="0" destOrd="0" parTransId="{8A6CFE57-1A74-43AD-A2FD-89D652F8F09C}" sibTransId="{7AF0A143-5317-45B0-9F08-E983B9A6C0C7}"/>
    <dgm:cxn modelId="{C6857BF6-1E3D-4BA6-BAD7-F4D6CA91770E}" type="presOf" srcId="{807C4997-0621-49CF-B031-9DD61D01F807}" destId="{F6F70D7C-694F-405F-A842-C09D907CDF24}" srcOrd="0" destOrd="0" presId="urn:microsoft.com/office/officeart/2005/8/layout/chevron2"/>
    <dgm:cxn modelId="{4E4E4FFC-B984-4A79-A0F8-4A2CC7ED2ED4}" srcId="{97207665-679C-42A9-B0E9-7D9B9FF9A9F2}" destId="{807C4997-0621-49CF-B031-9DD61D01F807}" srcOrd="1" destOrd="0" parTransId="{5EF8EBDA-1793-49E1-B83A-308CD0CD351C}" sibTransId="{0CA35D8F-E1BE-4825-B5E7-08A1E9EECB2E}"/>
    <dgm:cxn modelId="{99D98313-6DF3-463D-9D82-207C6679DC4C}" srcId="{9B1BED3D-F6CC-4521-950F-C42AC20CA0C1}" destId="{2680F4AF-3CDB-4F03-A81E-7FAC2FF95EB5}" srcOrd="0" destOrd="0" parTransId="{41819F96-3B5E-4B3C-9302-F372661174DD}" sibTransId="{2E6D213E-98C1-49BC-BC8A-8A955CF333B4}"/>
    <dgm:cxn modelId="{F694ABF0-E9D2-4C5B-BED1-F88D294401DB}" type="presOf" srcId="{2680F4AF-3CDB-4F03-A81E-7FAC2FF95EB5}" destId="{AD8F0919-1F25-4AE3-89DE-918940842670}" srcOrd="0" destOrd="0" presId="urn:microsoft.com/office/officeart/2005/8/layout/chevron2"/>
    <dgm:cxn modelId="{AF324B58-AD3C-463F-95FC-A71F6ADFCA24}" type="presOf" srcId="{9B1BED3D-F6CC-4521-950F-C42AC20CA0C1}" destId="{032733F3-1BBE-4B65-ACFC-E843DB09B723}" srcOrd="0" destOrd="0" presId="urn:microsoft.com/office/officeart/2005/8/layout/chevron2"/>
    <dgm:cxn modelId="{9BC33FD3-8E02-49FA-B994-070F3D6DF06C}" srcId="{97207665-679C-42A9-B0E9-7D9B9FF9A9F2}" destId="{9B1BED3D-F6CC-4521-950F-C42AC20CA0C1}" srcOrd="0" destOrd="0" parTransId="{C7EB054D-B64B-4DA1-B1EA-CDC4B6B64C34}" sibTransId="{BF76EC77-1DE7-4BA1-9302-372F7ECF3499}"/>
    <dgm:cxn modelId="{CF7CBE37-B7CE-4E39-9204-70A0855A23BE}" type="presOf" srcId="{A52A9C79-12A8-4A2C-BA78-4BC7719212EB}" destId="{5355C40C-AAB2-4204-B945-D5EAC60371E3}" srcOrd="0" destOrd="1" presId="urn:microsoft.com/office/officeart/2005/8/layout/chevron2"/>
    <dgm:cxn modelId="{FED021A0-8984-4F48-8D93-20D7EF4F5A8D}" srcId="{807C4997-0621-49CF-B031-9DD61D01F807}" destId="{A52A9C79-12A8-4A2C-BA78-4BC7719212EB}" srcOrd="1" destOrd="0" parTransId="{358E8D18-C1FC-46CC-9963-4E4EEABEED46}" sibTransId="{85CBDE21-8AD6-47EC-805A-50F50550C6D2}"/>
    <dgm:cxn modelId="{63C273C9-4068-49C6-BFD2-86714FFF4E16}" type="presOf" srcId="{C7E04A4E-6FA8-41F1-8D58-879EA9C83F79}" destId="{5355C40C-AAB2-4204-B945-D5EAC60371E3}" srcOrd="0" destOrd="0" presId="urn:microsoft.com/office/officeart/2005/8/layout/chevron2"/>
    <dgm:cxn modelId="{D738F3B1-BC41-4BA5-9309-69A7114856B6}" type="presParOf" srcId="{4C2536BB-E381-478D-ABB3-62EED3C11FDB}" destId="{7349A0F4-6752-4DB6-8CFF-7645BCFABD36}" srcOrd="0" destOrd="0" presId="urn:microsoft.com/office/officeart/2005/8/layout/chevron2"/>
    <dgm:cxn modelId="{4B6D5CDA-DBE7-49A1-A5D1-1FC81E90BAB5}" type="presParOf" srcId="{7349A0F4-6752-4DB6-8CFF-7645BCFABD36}" destId="{032733F3-1BBE-4B65-ACFC-E843DB09B723}" srcOrd="0" destOrd="0" presId="urn:microsoft.com/office/officeart/2005/8/layout/chevron2"/>
    <dgm:cxn modelId="{64B69682-DF83-4284-969B-4E44C3BBD632}" type="presParOf" srcId="{7349A0F4-6752-4DB6-8CFF-7645BCFABD36}" destId="{AD8F0919-1F25-4AE3-89DE-918940842670}" srcOrd="1" destOrd="0" presId="urn:microsoft.com/office/officeart/2005/8/layout/chevron2"/>
    <dgm:cxn modelId="{B0A62DD2-4DEF-40C0-B317-B8EF76FAF52A}" type="presParOf" srcId="{4C2536BB-E381-478D-ABB3-62EED3C11FDB}" destId="{B086C417-88A7-4F84-9504-0E79471B0321}" srcOrd="1" destOrd="0" presId="urn:microsoft.com/office/officeart/2005/8/layout/chevron2"/>
    <dgm:cxn modelId="{645B91B0-58A0-4C14-9CB6-B33445041503}" type="presParOf" srcId="{4C2536BB-E381-478D-ABB3-62EED3C11FDB}" destId="{904BBD08-A57C-4D91-B0B0-2A5344560CBC}" srcOrd="2" destOrd="0" presId="urn:microsoft.com/office/officeart/2005/8/layout/chevron2"/>
    <dgm:cxn modelId="{941E7D0C-F47C-45F5-A35F-C42BB2E45188}" type="presParOf" srcId="{904BBD08-A57C-4D91-B0B0-2A5344560CBC}" destId="{F6F70D7C-694F-405F-A842-C09D907CDF24}" srcOrd="0" destOrd="0" presId="urn:microsoft.com/office/officeart/2005/8/layout/chevron2"/>
    <dgm:cxn modelId="{CC3BBD74-7A18-4667-8483-1ABB913947C7}" type="presParOf" srcId="{904BBD08-A57C-4D91-B0B0-2A5344560CBC}" destId="{5355C40C-AAB2-4204-B945-D5EAC60371E3}"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207665-679C-42A9-B0E9-7D9B9FF9A9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9B1BED3D-F6CC-4521-950F-C42AC20CA0C1}">
      <dgm:prSet phldrT="[Tekst]"/>
      <dgm:spPr/>
      <dgm:t>
        <a:bodyPr/>
        <a:lstStyle/>
        <a:p>
          <a:r>
            <a:rPr lang="nl-NL" dirty="0"/>
            <a:t>Indicatie</a:t>
          </a:r>
        </a:p>
      </dgm:t>
    </dgm:pt>
    <dgm:pt modelId="{C7EB054D-B64B-4DA1-B1EA-CDC4B6B64C34}" type="parTrans" cxnId="{9BC33FD3-8E02-49FA-B994-070F3D6DF06C}">
      <dgm:prSet/>
      <dgm:spPr/>
      <dgm:t>
        <a:bodyPr/>
        <a:lstStyle/>
        <a:p>
          <a:endParaRPr lang="nl-NL"/>
        </a:p>
      </dgm:t>
    </dgm:pt>
    <dgm:pt modelId="{BF76EC77-1DE7-4BA1-9302-372F7ECF3499}" type="sibTrans" cxnId="{9BC33FD3-8E02-49FA-B994-070F3D6DF06C}">
      <dgm:prSet/>
      <dgm:spPr/>
      <dgm:t>
        <a:bodyPr/>
        <a:lstStyle/>
        <a:p>
          <a:endParaRPr lang="nl-NL"/>
        </a:p>
      </dgm:t>
    </dgm:pt>
    <dgm:pt modelId="{2680F4AF-3CDB-4F03-A81E-7FAC2FF95EB5}">
      <dgm:prSet phldrT="[Tekst]"/>
      <dgm:spPr/>
      <dgm:t>
        <a:bodyPr/>
        <a:lstStyle/>
        <a:p>
          <a:r>
            <a:rPr lang="nl-NL" dirty="0"/>
            <a:t>Neuroloog beoordeelt indicatie geavanceerde therapie</a:t>
          </a:r>
        </a:p>
      </dgm:t>
    </dgm:pt>
    <dgm:pt modelId="{41819F96-3B5E-4B3C-9302-F372661174DD}" type="parTrans" cxnId="{99D98313-6DF3-463D-9D82-207C6679DC4C}">
      <dgm:prSet/>
      <dgm:spPr/>
      <dgm:t>
        <a:bodyPr/>
        <a:lstStyle/>
        <a:p>
          <a:endParaRPr lang="nl-NL"/>
        </a:p>
      </dgm:t>
    </dgm:pt>
    <dgm:pt modelId="{2E6D213E-98C1-49BC-BC8A-8A955CF333B4}" type="sibTrans" cxnId="{99D98313-6DF3-463D-9D82-207C6679DC4C}">
      <dgm:prSet/>
      <dgm:spPr/>
      <dgm:t>
        <a:bodyPr/>
        <a:lstStyle/>
        <a:p>
          <a:endParaRPr lang="nl-NL"/>
        </a:p>
      </dgm:t>
    </dgm:pt>
    <dgm:pt modelId="{F78D5E25-82D0-4093-B024-429DE0F0AEBE}">
      <dgm:prSet phldrT="[Tekst]"/>
      <dgm:spPr/>
      <dgm:t>
        <a:bodyPr/>
        <a:lstStyle/>
        <a:p>
          <a:r>
            <a:rPr lang="nl-NL" dirty="0"/>
            <a:t>Soms vallen al bepaalde therapie-opties af o.b.v. leeftijd, klachten</a:t>
          </a:r>
        </a:p>
      </dgm:t>
    </dgm:pt>
    <dgm:pt modelId="{798CBA45-287A-48D6-9C43-6C5C0691925E}" type="parTrans" cxnId="{50FCFE68-8D33-44D4-AF5E-2B5F80DB520D}">
      <dgm:prSet/>
      <dgm:spPr/>
      <dgm:t>
        <a:bodyPr/>
        <a:lstStyle/>
        <a:p>
          <a:endParaRPr lang="nl-NL"/>
        </a:p>
      </dgm:t>
    </dgm:pt>
    <dgm:pt modelId="{7F314716-A596-45A4-AB9D-13CAF3E905A2}" type="sibTrans" cxnId="{50FCFE68-8D33-44D4-AF5E-2B5F80DB520D}">
      <dgm:prSet/>
      <dgm:spPr/>
      <dgm:t>
        <a:bodyPr/>
        <a:lstStyle/>
        <a:p>
          <a:endParaRPr lang="nl-NL"/>
        </a:p>
      </dgm:t>
    </dgm:pt>
    <dgm:pt modelId="{807C4997-0621-49CF-B031-9DD61D01F807}">
      <dgm:prSet phldrT="[Tekst]"/>
      <dgm:spPr/>
      <dgm:t>
        <a:bodyPr/>
        <a:lstStyle/>
        <a:p>
          <a:r>
            <a:rPr lang="nl-NL" dirty="0"/>
            <a:t>Keuze</a:t>
          </a:r>
        </a:p>
      </dgm:t>
    </dgm:pt>
    <dgm:pt modelId="{5EF8EBDA-1793-49E1-B83A-308CD0CD351C}" type="parTrans" cxnId="{4E4E4FFC-B984-4A79-A0F8-4A2CC7ED2ED4}">
      <dgm:prSet/>
      <dgm:spPr/>
      <dgm:t>
        <a:bodyPr/>
        <a:lstStyle/>
        <a:p>
          <a:endParaRPr lang="nl-NL"/>
        </a:p>
      </dgm:t>
    </dgm:pt>
    <dgm:pt modelId="{0CA35D8F-E1BE-4825-B5E7-08A1E9EECB2E}" type="sibTrans" cxnId="{4E4E4FFC-B984-4A79-A0F8-4A2CC7ED2ED4}">
      <dgm:prSet/>
      <dgm:spPr/>
      <dgm:t>
        <a:bodyPr/>
        <a:lstStyle/>
        <a:p>
          <a:endParaRPr lang="nl-NL"/>
        </a:p>
      </dgm:t>
    </dgm:pt>
    <dgm:pt modelId="{C7E04A4E-6FA8-41F1-8D58-879EA9C83F79}">
      <dgm:prSet phldrT="[Tekst]"/>
      <dgm:spPr/>
      <dgm:t>
        <a:bodyPr/>
        <a:lstStyle/>
        <a:p>
          <a:r>
            <a:rPr lang="nl-NL" dirty="0"/>
            <a:t>Verpleegkundige zal de diverse therapie-opties uitleggen</a:t>
          </a:r>
        </a:p>
      </dgm:t>
    </dgm:pt>
    <dgm:pt modelId="{8A6CFE57-1A74-43AD-A2FD-89D652F8F09C}" type="parTrans" cxnId="{61BC4528-81B6-41E8-BA27-6AE479DCA420}">
      <dgm:prSet/>
      <dgm:spPr/>
      <dgm:t>
        <a:bodyPr/>
        <a:lstStyle/>
        <a:p>
          <a:endParaRPr lang="nl-NL"/>
        </a:p>
      </dgm:t>
    </dgm:pt>
    <dgm:pt modelId="{7AF0A143-5317-45B0-9F08-E983B9A6C0C7}" type="sibTrans" cxnId="{61BC4528-81B6-41E8-BA27-6AE479DCA420}">
      <dgm:prSet/>
      <dgm:spPr/>
      <dgm:t>
        <a:bodyPr/>
        <a:lstStyle/>
        <a:p>
          <a:endParaRPr lang="nl-NL"/>
        </a:p>
      </dgm:t>
    </dgm:pt>
    <dgm:pt modelId="{A52A9C79-12A8-4A2C-BA78-4BC7719212EB}">
      <dgm:prSet phldrT="[Tekst]"/>
      <dgm:spPr/>
      <dgm:t>
        <a:bodyPr/>
        <a:lstStyle/>
        <a:p>
          <a:r>
            <a:rPr lang="nl-NL" dirty="0"/>
            <a:t>U kiest zelf samen met partner, advies van neuroloog/ verpleegkundige</a:t>
          </a:r>
        </a:p>
      </dgm:t>
    </dgm:pt>
    <dgm:pt modelId="{358E8D18-C1FC-46CC-9963-4E4EEABEED46}" type="parTrans" cxnId="{FED021A0-8984-4F48-8D93-20D7EF4F5A8D}">
      <dgm:prSet/>
      <dgm:spPr/>
      <dgm:t>
        <a:bodyPr/>
        <a:lstStyle/>
        <a:p>
          <a:endParaRPr lang="nl-NL"/>
        </a:p>
      </dgm:t>
    </dgm:pt>
    <dgm:pt modelId="{85CBDE21-8AD6-47EC-805A-50F50550C6D2}" type="sibTrans" cxnId="{FED021A0-8984-4F48-8D93-20D7EF4F5A8D}">
      <dgm:prSet/>
      <dgm:spPr/>
      <dgm:t>
        <a:bodyPr/>
        <a:lstStyle/>
        <a:p>
          <a:endParaRPr lang="nl-NL"/>
        </a:p>
      </dgm:t>
    </dgm:pt>
    <dgm:pt modelId="{8DAFA157-5395-4363-9E08-40C1EFB92ADE}">
      <dgm:prSet phldrT="[Tekst]"/>
      <dgm:spPr/>
      <dgm:t>
        <a:bodyPr/>
        <a:lstStyle/>
        <a:p>
          <a:r>
            <a:rPr lang="nl-NL" dirty="0"/>
            <a:t>Start</a:t>
          </a:r>
        </a:p>
      </dgm:t>
    </dgm:pt>
    <dgm:pt modelId="{18776F4F-4CA9-41B7-A33D-64FA57372482}" type="parTrans" cxnId="{7CE0D070-FFD5-4457-86BD-7C2D2542616F}">
      <dgm:prSet/>
      <dgm:spPr/>
      <dgm:t>
        <a:bodyPr/>
        <a:lstStyle/>
        <a:p>
          <a:endParaRPr lang="nl-NL"/>
        </a:p>
      </dgm:t>
    </dgm:pt>
    <dgm:pt modelId="{5717CCC4-B48B-4839-B33F-10D2CF2D4345}" type="sibTrans" cxnId="{7CE0D070-FFD5-4457-86BD-7C2D2542616F}">
      <dgm:prSet/>
      <dgm:spPr/>
      <dgm:t>
        <a:bodyPr/>
        <a:lstStyle/>
        <a:p>
          <a:endParaRPr lang="nl-NL"/>
        </a:p>
      </dgm:t>
    </dgm:pt>
    <dgm:pt modelId="{11910395-C113-4E75-B027-E41E140FD530}">
      <dgm:prSet phldrT="[Tekst]"/>
      <dgm:spPr/>
      <dgm:t>
        <a:bodyPr/>
        <a:lstStyle/>
        <a:p>
          <a:r>
            <a:rPr lang="nl-NL" dirty="0"/>
            <a:t>Uitproberen </a:t>
          </a:r>
          <a:r>
            <a:rPr lang="nl-NL" dirty="0" err="1"/>
            <a:t>entacapon</a:t>
          </a:r>
          <a:r>
            <a:rPr lang="nl-NL" dirty="0"/>
            <a:t> (geen bijwerkingen </a:t>
          </a:r>
          <a:r>
            <a:rPr lang="nl-NL" dirty="0" err="1"/>
            <a:t>Lecigon</a:t>
          </a:r>
          <a:r>
            <a:rPr lang="nl-NL" dirty="0"/>
            <a:t> optie, anders </a:t>
          </a:r>
          <a:r>
            <a:rPr lang="nl-NL" dirty="0" err="1"/>
            <a:t>Duodopa</a:t>
          </a:r>
          <a:r>
            <a:rPr lang="nl-NL" dirty="0"/>
            <a:t>)</a:t>
          </a:r>
        </a:p>
      </dgm:t>
    </dgm:pt>
    <dgm:pt modelId="{A33D66BF-D8FF-4FBE-BA36-B2CA06B048CF}" type="parTrans" cxnId="{54D97497-A5E6-410B-AC64-488F6E22A780}">
      <dgm:prSet/>
      <dgm:spPr/>
      <dgm:t>
        <a:bodyPr/>
        <a:lstStyle/>
        <a:p>
          <a:endParaRPr lang="nl-NL"/>
        </a:p>
      </dgm:t>
    </dgm:pt>
    <dgm:pt modelId="{2DFFDD8D-1D1F-4609-AED1-EC3004EE362F}" type="sibTrans" cxnId="{54D97497-A5E6-410B-AC64-488F6E22A780}">
      <dgm:prSet/>
      <dgm:spPr/>
      <dgm:t>
        <a:bodyPr/>
        <a:lstStyle/>
        <a:p>
          <a:endParaRPr lang="nl-NL"/>
        </a:p>
      </dgm:t>
    </dgm:pt>
    <dgm:pt modelId="{54813170-F67D-4AB1-8861-FE62985E322C}">
      <dgm:prSet phldrT="[Tekst]"/>
      <dgm:spPr/>
      <dgm:t>
        <a:bodyPr/>
        <a:lstStyle/>
        <a:p>
          <a:r>
            <a:rPr lang="nl-NL" dirty="0"/>
            <a:t>Verpleegkundige firma </a:t>
          </a:r>
          <a:r>
            <a:rPr lang="nl-NL" dirty="0" err="1"/>
            <a:t>Duodopa</a:t>
          </a:r>
          <a:r>
            <a:rPr lang="nl-NL" dirty="0"/>
            <a:t> of </a:t>
          </a:r>
          <a:r>
            <a:rPr lang="nl-NL" dirty="0" err="1"/>
            <a:t>Lecigon</a:t>
          </a:r>
          <a:r>
            <a:rPr lang="nl-NL" dirty="0"/>
            <a:t> komt kennismaken thuis</a:t>
          </a:r>
        </a:p>
      </dgm:t>
    </dgm:pt>
    <dgm:pt modelId="{E103A96A-7C72-42EF-A059-FF5D51DF1DE8}" type="parTrans" cxnId="{6B772E93-963F-4810-B5ED-29170A2B8873}">
      <dgm:prSet/>
      <dgm:spPr/>
      <dgm:t>
        <a:bodyPr/>
        <a:lstStyle/>
        <a:p>
          <a:endParaRPr lang="nl-NL"/>
        </a:p>
      </dgm:t>
    </dgm:pt>
    <dgm:pt modelId="{050480E2-CA29-4E39-8A2C-7B156D08D849}" type="sibTrans" cxnId="{6B772E93-963F-4810-B5ED-29170A2B8873}">
      <dgm:prSet/>
      <dgm:spPr/>
      <dgm:t>
        <a:bodyPr/>
        <a:lstStyle/>
        <a:p>
          <a:endParaRPr lang="nl-NL"/>
        </a:p>
      </dgm:t>
    </dgm:pt>
    <dgm:pt modelId="{4C2536BB-E381-478D-ABB3-62EED3C11FDB}" type="pres">
      <dgm:prSet presAssocID="{97207665-679C-42A9-B0E9-7D9B9FF9A9F2}" presName="linearFlow" presStyleCnt="0">
        <dgm:presLayoutVars>
          <dgm:dir/>
          <dgm:animLvl val="lvl"/>
          <dgm:resizeHandles val="exact"/>
        </dgm:presLayoutVars>
      </dgm:prSet>
      <dgm:spPr/>
      <dgm:t>
        <a:bodyPr/>
        <a:lstStyle/>
        <a:p>
          <a:endParaRPr lang="nl-NL"/>
        </a:p>
      </dgm:t>
    </dgm:pt>
    <dgm:pt modelId="{7349A0F4-6752-4DB6-8CFF-7645BCFABD36}" type="pres">
      <dgm:prSet presAssocID="{9B1BED3D-F6CC-4521-950F-C42AC20CA0C1}" presName="composite" presStyleCnt="0"/>
      <dgm:spPr/>
    </dgm:pt>
    <dgm:pt modelId="{032733F3-1BBE-4B65-ACFC-E843DB09B723}" type="pres">
      <dgm:prSet presAssocID="{9B1BED3D-F6CC-4521-950F-C42AC20CA0C1}" presName="parentText" presStyleLbl="alignNode1" presStyleIdx="0" presStyleCnt="3">
        <dgm:presLayoutVars>
          <dgm:chMax val="1"/>
          <dgm:bulletEnabled val="1"/>
        </dgm:presLayoutVars>
      </dgm:prSet>
      <dgm:spPr/>
      <dgm:t>
        <a:bodyPr/>
        <a:lstStyle/>
        <a:p>
          <a:endParaRPr lang="nl-NL"/>
        </a:p>
      </dgm:t>
    </dgm:pt>
    <dgm:pt modelId="{AD8F0919-1F25-4AE3-89DE-918940842670}" type="pres">
      <dgm:prSet presAssocID="{9B1BED3D-F6CC-4521-950F-C42AC20CA0C1}" presName="descendantText" presStyleLbl="alignAcc1" presStyleIdx="0" presStyleCnt="3">
        <dgm:presLayoutVars>
          <dgm:bulletEnabled val="1"/>
        </dgm:presLayoutVars>
      </dgm:prSet>
      <dgm:spPr/>
      <dgm:t>
        <a:bodyPr/>
        <a:lstStyle/>
        <a:p>
          <a:endParaRPr lang="nl-NL"/>
        </a:p>
      </dgm:t>
    </dgm:pt>
    <dgm:pt modelId="{B086C417-88A7-4F84-9504-0E79471B0321}" type="pres">
      <dgm:prSet presAssocID="{BF76EC77-1DE7-4BA1-9302-372F7ECF3499}" presName="sp" presStyleCnt="0"/>
      <dgm:spPr/>
    </dgm:pt>
    <dgm:pt modelId="{904BBD08-A57C-4D91-B0B0-2A5344560CBC}" type="pres">
      <dgm:prSet presAssocID="{807C4997-0621-49CF-B031-9DD61D01F807}" presName="composite" presStyleCnt="0"/>
      <dgm:spPr/>
    </dgm:pt>
    <dgm:pt modelId="{F6F70D7C-694F-405F-A842-C09D907CDF24}" type="pres">
      <dgm:prSet presAssocID="{807C4997-0621-49CF-B031-9DD61D01F807}" presName="parentText" presStyleLbl="alignNode1" presStyleIdx="1" presStyleCnt="3">
        <dgm:presLayoutVars>
          <dgm:chMax val="1"/>
          <dgm:bulletEnabled val="1"/>
        </dgm:presLayoutVars>
      </dgm:prSet>
      <dgm:spPr/>
      <dgm:t>
        <a:bodyPr/>
        <a:lstStyle/>
        <a:p>
          <a:endParaRPr lang="nl-NL"/>
        </a:p>
      </dgm:t>
    </dgm:pt>
    <dgm:pt modelId="{5355C40C-AAB2-4204-B945-D5EAC60371E3}" type="pres">
      <dgm:prSet presAssocID="{807C4997-0621-49CF-B031-9DD61D01F807}" presName="descendantText" presStyleLbl="alignAcc1" presStyleIdx="1" presStyleCnt="3">
        <dgm:presLayoutVars>
          <dgm:bulletEnabled val="1"/>
        </dgm:presLayoutVars>
      </dgm:prSet>
      <dgm:spPr/>
      <dgm:t>
        <a:bodyPr/>
        <a:lstStyle/>
        <a:p>
          <a:endParaRPr lang="nl-NL"/>
        </a:p>
      </dgm:t>
    </dgm:pt>
    <dgm:pt modelId="{20045231-42CD-4EDD-BD24-2150029384C1}" type="pres">
      <dgm:prSet presAssocID="{0CA35D8F-E1BE-4825-B5E7-08A1E9EECB2E}" presName="sp" presStyleCnt="0"/>
      <dgm:spPr/>
    </dgm:pt>
    <dgm:pt modelId="{1D6151D3-4211-4B25-8C27-199B7EC7AEED}" type="pres">
      <dgm:prSet presAssocID="{8DAFA157-5395-4363-9E08-40C1EFB92ADE}" presName="composite" presStyleCnt="0"/>
      <dgm:spPr/>
    </dgm:pt>
    <dgm:pt modelId="{55E2D190-A2E5-4194-B3C5-989593806618}" type="pres">
      <dgm:prSet presAssocID="{8DAFA157-5395-4363-9E08-40C1EFB92ADE}" presName="parentText" presStyleLbl="alignNode1" presStyleIdx="2" presStyleCnt="3">
        <dgm:presLayoutVars>
          <dgm:chMax val="1"/>
          <dgm:bulletEnabled val="1"/>
        </dgm:presLayoutVars>
      </dgm:prSet>
      <dgm:spPr/>
      <dgm:t>
        <a:bodyPr/>
        <a:lstStyle/>
        <a:p>
          <a:endParaRPr lang="nl-NL"/>
        </a:p>
      </dgm:t>
    </dgm:pt>
    <dgm:pt modelId="{8C6BE462-52BB-49E0-9390-CAAA5A9686F5}" type="pres">
      <dgm:prSet presAssocID="{8DAFA157-5395-4363-9E08-40C1EFB92ADE}" presName="descendantText" presStyleLbl="alignAcc1" presStyleIdx="2" presStyleCnt="3">
        <dgm:presLayoutVars>
          <dgm:bulletEnabled val="1"/>
        </dgm:presLayoutVars>
      </dgm:prSet>
      <dgm:spPr/>
      <dgm:t>
        <a:bodyPr/>
        <a:lstStyle/>
        <a:p>
          <a:endParaRPr lang="nl-NL"/>
        </a:p>
      </dgm:t>
    </dgm:pt>
  </dgm:ptLst>
  <dgm:cxnLst>
    <dgm:cxn modelId="{54D97497-A5E6-410B-AC64-488F6E22A780}" srcId="{8DAFA157-5395-4363-9E08-40C1EFB92ADE}" destId="{11910395-C113-4E75-B027-E41E140FD530}" srcOrd="0" destOrd="0" parTransId="{A33D66BF-D8FF-4FBE-BA36-B2CA06B048CF}" sibTransId="{2DFFDD8D-1D1F-4609-AED1-EC3004EE362F}"/>
    <dgm:cxn modelId="{4E4E4FFC-B984-4A79-A0F8-4A2CC7ED2ED4}" srcId="{97207665-679C-42A9-B0E9-7D9B9FF9A9F2}" destId="{807C4997-0621-49CF-B031-9DD61D01F807}" srcOrd="1" destOrd="0" parTransId="{5EF8EBDA-1793-49E1-B83A-308CD0CD351C}" sibTransId="{0CA35D8F-E1BE-4825-B5E7-08A1E9EECB2E}"/>
    <dgm:cxn modelId="{61BC4528-81B6-41E8-BA27-6AE479DCA420}" srcId="{807C4997-0621-49CF-B031-9DD61D01F807}" destId="{C7E04A4E-6FA8-41F1-8D58-879EA9C83F79}" srcOrd="0" destOrd="0" parTransId="{8A6CFE57-1A74-43AD-A2FD-89D652F8F09C}" sibTransId="{7AF0A143-5317-45B0-9F08-E983B9A6C0C7}"/>
    <dgm:cxn modelId="{7CE0D070-FFD5-4457-86BD-7C2D2542616F}" srcId="{97207665-679C-42A9-B0E9-7D9B9FF9A9F2}" destId="{8DAFA157-5395-4363-9E08-40C1EFB92ADE}" srcOrd="2" destOrd="0" parTransId="{18776F4F-4CA9-41B7-A33D-64FA57372482}" sibTransId="{5717CCC4-B48B-4839-B33F-10D2CF2D4345}"/>
    <dgm:cxn modelId="{50FCFE68-8D33-44D4-AF5E-2B5F80DB520D}" srcId="{9B1BED3D-F6CC-4521-950F-C42AC20CA0C1}" destId="{F78D5E25-82D0-4093-B024-429DE0F0AEBE}" srcOrd="1" destOrd="0" parTransId="{798CBA45-287A-48D6-9C43-6C5C0691925E}" sibTransId="{7F314716-A596-45A4-AB9D-13CAF3E905A2}"/>
    <dgm:cxn modelId="{99D98313-6DF3-463D-9D82-207C6679DC4C}" srcId="{9B1BED3D-F6CC-4521-950F-C42AC20CA0C1}" destId="{2680F4AF-3CDB-4F03-A81E-7FAC2FF95EB5}" srcOrd="0" destOrd="0" parTransId="{41819F96-3B5E-4B3C-9302-F372661174DD}" sibTransId="{2E6D213E-98C1-49BC-BC8A-8A955CF333B4}"/>
    <dgm:cxn modelId="{FED021A0-8984-4F48-8D93-20D7EF4F5A8D}" srcId="{807C4997-0621-49CF-B031-9DD61D01F807}" destId="{A52A9C79-12A8-4A2C-BA78-4BC7719212EB}" srcOrd="1" destOrd="0" parTransId="{358E8D18-C1FC-46CC-9963-4E4EEABEED46}" sibTransId="{85CBDE21-8AD6-47EC-805A-50F50550C6D2}"/>
    <dgm:cxn modelId="{8C970561-D135-42B7-BCD4-FCD621645AC6}" type="presOf" srcId="{54813170-F67D-4AB1-8861-FE62985E322C}" destId="{8C6BE462-52BB-49E0-9390-CAAA5A9686F5}" srcOrd="0" destOrd="1" presId="urn:microsoft.com/office/officeart/2005/8/layout/chevron2"/>
    <dgm:cxn modelId="{CD038052-EF01-48EE-809F-E8CAA7CA7126}" type="presOf" srcId="{8DAFA157-5395-4363-9E08-40C1EFB92ADE}" destId="{55E2D190-A2E5-4194-B3C5-989593806618}" srcOrd="0" destOrd="0" presId="urn:microsoft.com/office/officeart/2005/8/layout/chevron2"/>
    <dgm:cxn modelId="{F694ABF0-E9D2-4C5B-BED1-F88D294401DB}" type="presOf" srcId="{2680F4AF-3CDB-4F03-A81E-7FAC2FF95EB5}" destId="{AD8F0919-1F25-4AE3-89DE-918940842670}" srcOrd="0" destOrd="0" presId="urn:microsoft.com/office/officeart/2005/8/layout/chevron2"/>
    <dgm:cxn modelId="{9BC33FD3-8E02-49FA-B994-070F3D6DF06C}" srcId="{97207665-679C-42A9-B0E9-7D9B9FF9A9F2}" destId="{9B1BED3D-F6CC-4521-950F-C42AC20CA0C1}" srcOrd="0" destOrd="0" parTransId="{C7EB054D-B64B-4DA1-B1EA-CDC4B6B64C34}" sibTransId="{BF76EC77-1DE7-4BA1-9302-372F7ECF3499}"/>
    <dgm:cxn modelId="{C6857BF6-1E3D-4BA6-BAD7-F4D6CA91770E}" type="presOf" srcId="{807C4997-0621-49CF-B031-9DD61D01F807}" destId="{F6F70D7C-694F-405F-A842-C09D907CDF24}" srcOrd="0" destOrd="0" presId="urn:microsoft.com/office/officeart/2005/8/layout/chevron2"/>
    <dgm:cxn modelId="{AF324B58-AD3C-463F-95FC-A71F6ADFCA24}" type="presOf" srcId="{9B1BED3D-F6CC-4521-950F-C42AC20CA0C1}" destId="{032733F3-1BBE-4B65-ACFC-E843DB09B723}" srcOrd="0" destOrd="0" presId="urn:microsoft.com/office/officeart/2005/8/layout/chevron2"/>
    <dgm:cxn modelId="{18CCA9BB-08C7-41E3-BB14-A06064BC15F8}" type="presOf" srcId="{97207665-679C-42A9-B0E9-7D9B9FF9A9F2}" destId="{4C2536BB-E381-478D-ABB3-62EED3C11FDB}" srcOrd="0" destOrd="0" presId="urn:microsoft.com/office/officeart/2005/8/layout/chevron2"/>
    <dgm:cxn modelId="{1B8125BA-15D3-471B-97F6-92550E770A7C}" type="presOf" srcId="{F78D5E25-82D0-4093-B024-429DE0F0AEBE}" destId="{AD8F0919-1F25-4AE3-89DE-918940842670}" srcOrd="0" destOrd="1" presId="urn:microsoft.com/office/officeart/2005/8/layout/chevron2"/>
    <dgm:cxn modelId="{AA7479A3-B74C-4FF2-92C3-F8B2BF3683AE}" type="presOf" srcId="{11910395-C113-4E75-B027-E41E140FD530}" destId="{8C6BE462-52BB-49E0-9390-CAAA5A9686F5}" srcOrd="0" destOrd="0" presId="urn:microsoft.com/office/officeart/2005/8/layout/chevron2"/>
    <dgm:cxn modelId="{63C273C9-4068-49C6-BFD2-86714FFF4E16}" type="presOf" srcId="{C7E04A4E-6FA8-41F1-8D58-879EA9C83F79}" destId="{5355C40C-AAB2-4204-B945-D5EAC60371E3}" srcOrd="0" destOrd="0" presId="urn:microsoft.com/office/officeart/2005/8/layout/chevron2"/>
    <dgm:cxn modelId="{6B772E93-963F-4810-B5ED-29170A2B8873}" srcId="{8DAFA157-5395-4363-9E08-40C1EFB92ADE}" destId="{54813170-F67D-4AB1-8861-FE62985E322C}" srcOrd="1" destOrd="0" parTransId="{E103A96A-7C72-42EF-A059-FF5D51DF1DE8}" sibTransId="{050480E2-CA29-4E39-8A2C-7B156D08D849}"/>
    <dgm:cxn modelId="{CF7CBE37-B7CE-4E39-9204-70A0855A23BE}" type="presOf" srcId="{A52A9C79-12A8-4A2C-BA78-4BC7719212EB}" destId="{5355C40C-AAB2-4204-B945-D5EAC60371E3}" srcOrd="0" destOrd="1" presId="urn:microsoft.com/office/officeart/2005/8/layout/chevron2"/>
    <dgm:cxn modelId="{D738F3B1-BC41-4BA5-9309-69A7114856B6}" type="presParOf" srcId="{4C2536BB-E381-478D-ABB3-62EED3C11FDB}" destId="{7349A0F4-6752-4DB6-8CFF-7645BCFABD36}" srcOrd="0" destOrd="0" presId="urn:microsoft.com/office/officeart/2005/8/layout/chevron2"/>
    <dgm:cxn modelId="{4B6D5CDA-DBE7-49A1-A5D1-1FC81E90BAB5}" type="presParOf" srcId="{7349A0F4-6752-4DB6-8CFF-7645BCFABD36}" destId="{032733F3-1BBE-4B65-ACFC-E843DB09B723}" srcOrd="0" destOrd="0" presId="urn:microsoft.com/office/officeart/2005/8/layout/chevron2"/>
    <dgm:cxn modelId="{64B69682-DF83-4284-969B-4E44C3BBD632}" type="presParOf" srcId="{7349A0F4-6752-4DB6-8CFF-7645BCFABD36}" destId="{AD8F0919-1F25-4AE3-89DE-918940842670}" srcOrd="1" destOrd="0" presId="urn:microsoft.com/office/officeart/2005/8/layout/chevron2"/>
    <dgm:cxn modelId="{B0A62DD2-4DEF-40C0-B317-B8EF76FAF52A}" type="presParOf" srcId="{4C2536BB-E381-478D-ABB3-62EED3C11FDB}" destId="{B086C417-88A7-4F84-9504-0E79471B0321}" srcOrd="1" destOrd="0" presId="urn:microsoft.com/office/officeart/2005/8/layout/chevron2"/>
    <dgm:cxn modelId="{645B91B0-58A0-4C14-9CB6-B33445041503}" type="presParOf" srcId="{4C2536BB-E381-478D-ABB3-62EED3C11FDB}" destId="{904BBD08-A57C-4D91-B0B0-2A5344560CBC}" srcOrd="2" destOrd="0" presId="urn:microsoft.com/office/officeart/2005/8/layout/chevron2"/>
    <dgm:cxn modelId="{941E7D0C-F47C-45F5-A35F-C42BB2E45188}" type="presParOf" srcId="{904BBD08-A57C-4D91-B0B0-2A5344560CBC}" destId="{F6F70D7C-694F-405F-A842-C09D907CDF24}" srcOrd="0" destOrd="0" presId="urn:microsoft.com/office/officeart/2005/8/layout/chevron2"/>
    <dgm:cxn modelId="{CC3BBD74-7A18-4667-8483-1ABB913947C7}" type="presParOf" srcId="{904BBD08-A57C-4D91-B0B0-2A5344560CBC}" destId="{5355C40C-AAB2-4204-B945-D5EAC60371E3}" srcOrd="1" destOrd="0" presId="urn:microsoft.com/office/officeart/2005/8/layout/chevron2"/>
    <dgm:cxn modelId="{63F592CB-A256-4B1C-8B5A-4E9A560CCC3C}" type="presParOf" srcId="{4C2536BB-E381-478D-ABB3-62EED3C11FDB}" destId="{20045231-42CD-4EDD-BD24-2150029384C1}" srcOrd="3" destOrd="0" presId="urn:microsoft.com/office/officeart/2005/8/layout/chevron2"/>
    <dgm:cxn modelId="{A39F92F2-6E68-4D47-A788-4BDCF385949F}" type="presParOf" srcId="{4C2536BB-E381-478D-ABB3-62EED3C11FDB}" destId="{1D6151D3-4211-4B25-8C27-199B7EC7AEED}" srcOrd="4" destOrd="0" presId="urn:microsoft.com/office/officeart/2005/8/layout/chevron2"/>
    <dgm:cxn modelId="{D18D9619-1847-4D06-A2D8-953CD593C2C5}" type="presParOf" srcId="{1D6151D3-4211-4B25-8C27-199B7EC7AEED}" destId="{55E2D190-A2E5-4194-B3C5-989593806618}" srcOrd="0" destOrd="0" presId="urn:microsoft.com/office/officeart/2005/8/layout/chevron2"/>
    <dgm:cxn modelId="{AD29E14D-9C0C-4BA0-95FF-7BA5E385B182}" type="presParOf" srcId="{1D6151D3-4211-4B25-8C27-199B7EC7AEED}" destId="{8C6BE462-52BB-49E0-9390-CAAA5A9686F5}"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207665-679C-42A9-B0E9-7D9B9FF9A9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9B1BED3D-F6CC-4521-950F-C42AC20CA0C1}">
      <dgm:prSet phldrT="[Tekst]"/>
      <dgm:spPr/>
      <dgm:t>
        <a:bodyPr/>
        <a:lstStyle/>
        <a:p>
          <a:r>
            <a:rPr lang="nl-NL" dirty="0"/>
            <a:t>Indicatie</a:t>
          </a:r>
        </a:p>
      </dgm:t>
    </dgm:pt>
    <dgm:pt modelId="{C7EB054D-B64B-4DA1-B1EA-CDC4B6B64C34}" type="parTrans" cxnId="{9BC33FD3-8E02-49FA-B994-070F3D6DF06C}">
      <dgm:prSet/>
      <dgm:spPr/>
      <dgm:t>
        <a:bodyPr/>
        <a:lstStyle/>
        <a:p>
          <a:endParaRPr lang="nl-NL"/>
        </a:p>
      </dgm:t>
    </dgm:pt>
    <dgm:pt modelId="{BF76EC77-1DE7-4BA1-9302-372F7ECF3499}" type="sibTrans" cxnId="{9BC33FD3-8E02-49FA-B994-070F3D6DF06C}">
      <dgm:prSet/>
      <dgm:spPr/>
      <dgm:t>
        <a:bodyPr/>
        <a:lstStyle/>
        <a:p>
          <a:endParaRPr lang="nl-NL"/>
        </a:p>
      </dgm:t>
    </dgm:pt>
    <dgm:pt modelId="{2680F4AF-3CDB-4F03-A81E-7FAC2FF95EB5}">
      <dgm:prSet phldrT="[Tekst]"/>
      <dgm:spPr/>
      <dgm:t>
        <a:bodyPr/>
        <a:lstStyle/>
        <a:p>
          <a:r>
            <a:rPr lang="nl-NL" dirty="0"/>
            <a:t>Neuroloog beoordeelt indicatie geavanceerde therapie</a:t>
          </a:r>
        </a:p>
      </dgm:t>
    </dgm:pt>
    <dgm:pt modelId="{41819F96-3B5E-4B3C-9302-F372661174DD}" type="parTrans" cxnId="{99D98313-6DF3-463D-9D82-207C6679DC4C}">
      <dgm:prSet/>
      <dgm:spPr/>
      <dgm:t>
        <a:bodyPr/>
        <a:lstStyle/>
        <a:p>
          <a:endParaRPr lang="nl-NL"/>
        </a:p>
      </dgm:t>
    </dgm:pt>
    <dgm:pt modelId="{2E6D213E-98C1-49BC-BC8A-8A955CF333B4}" type="sibTrans" cxnId="{99D98313-6DF3-463D-9D82-207C6679DC4C}">
      <dgm:prSet/>
      <dgm:spPr/>
      <dgm:t>
        <a:bodyPr/>
        <a:lstStyle/>
        <a:p>
          <a:endParaRPr lang="nl-NL"/>
        </a:p>
      </dgm:t>
    </dgm:pt>
    <dgm:pt modelId="{F78D5E25-82D0-4093-B024-429DE0F0AEBE}">
      <dgm:prSet phldrT="[Tekst]"/>
      <dgm:spPr/>
      <dgm:t>
        <a:bodyPr/>
        <a:lstStyle/>
        <a:p>
          <a:r>
            <a:rPr lang="nl-NL" dirty="0"/>
            <a:t>Soms vallen al bepaalde therapie-opties af o.b.v. leeftijd, klachten</a:t>
          </a:r>
        </a:p>
      </dgm:t>
    </dgm:pt>
    <dgm:pt modelId="{798CBA45-287A-48D6-9C43-6C5C0691925E}" type="parTrans" cxnId="{50FCFE68-8D33-44D4-AF5E-2B5F80DB520D}">
      <dgm:prSet/>
      <dgm:spPr/>
      <dgm:t>
        <a:bodyPr/>
        <a:lstStyle/>
        <a:p>
          <a:endParaRPr lang="nl-NL"/>
        </a:p>
      </dgm:t>
    </dgm:pt>
    <dgm:pt modelId="{7F314716-A596-45A4-AB9D-13CAF3E905A2}" type="sibTrans" cxnId="{50FCFE68-8D33-44D4-AF5E-2B5F80DB520D}">
      <dgm:prSet/>
      <dgm:spPr/>
      <dgm:t>
        <a:bodyPr/>
        <a:lstStyle/>
        <a:p>
          <a:endParaRPr lang="nl-NL"/>
        </a:p>
      </dgm:t>
    </dgm:pt>
    <dgm:pt modelId="{807C4997-0621-49CF-B031-9DD61D01F807}">
      <dgm:prSet phldrT="[Tekst]"/>
      <dgm:spPr/>
      <dgm:t>
        <a:bodyPr/>
        <a:lstStyle/>
        <a:p>
          <a:r>
            <a:rPr lang="nl-NL" dirty="0"/>
            <a:t>Keuze</a:t>
          </a:r>
        </a:p>
      </dgm:t>
    </dgm:pt>
    <dgm:pt modelId="{5EF8EBDA-1793-49E1-B83A-308CD0CD351C}" type="parTrans" cxnId="{4E4E4FFC-B984-4A79-A0F8-4A2CC7ED2ED4}">
      <dgm:prSet/>
      <dgm:spPr/>
      <dgm:t>
        <a:bodyPr/>
        <a:lstStyle/>
        <a:p>
          <a:endParaRPr lang="nl-NL"/>
        </a:p>
      </dgm:t>
    </dgm:pt>
    <dgm:pt modelId="{0CA35D8F-E1BE-4825-B5E7-08A1E9EECB2E}" type="sibTrans" cxnId="{4E4E4FFC-B984-4A79-A0F8-4A2CC7ED2ED4}">
      <dgm:prSet/>
      <dgm:spPr/>
      <dgm:t>
        <a:bodyPr/>
        <a:lstStyle/>
        <a:p>
          <a:endParaRPr lang="nl-NL"/>
        </a:p>
      </dgm:t>
    </dgm:pt>
    <dgm:pt modelId="{C7E04A4E-6FA8-41F1-8D58-879EA9C83F79}">
      <dgm:prSet phldrT="[Tekst]"/>
      <dgm:spPr/>
      <dgm:t>
        <a:bodyPr/>
        <a:lstStyle/>
        <a:p>
          <a:r>
            <a:rPr lang="nl-NL" dirty="0"/>
            <a:t>Verpleegkundige zal de diverse therapie-opties uitleggen</a:t>
          </a:r>
        </a:p>
      </dgm:t>
    </dgm:pt>
    <dgm:pt modelId="{8A6CFE57-1A74-43AD-A2FD-89D652F8F09C}" type="parTrans" cxnId="{61BC4528-81B6-41E8-BA27-6AE479DCA420}">
      <dgm:prSet/>
      <dgm:spPr/>
      <dgm:t>
        <a:bodyPr/>
        <a:lstStyle/>
        <a:p>
          <a:endParaRPr lang="nl-NL"/>
        </a:p>
      </dgm:t>
    </dgm:pt>
    <dgm:pt modelId="{7AF0A143-5317-45B0-9F08-E983B9A6C0C7}" type="sibTrans" cxnId="{61BC4528-81B6-41E8-BA27-6AE479DCA420}">
      <dgm:prSet/>
      <dgm:spPr/>
      <dgm:t>
        <a:bodyPr/>
        <a:lstStyle/>
        <a:p>
          <a:endParaRPr lang="nl-NL"/>
        </a:p>
      </dgm:t>
    </dgm:pt>
    <dgm:pt modelId="{A52A9C79-12A8-4A2C-BA78-4BC7719212EB}">
      <dgm:prSet phldrT="[Tekst]"/>
      <dgm:spPr/>
      <dgm:t>
        <a:bodyPr/>
        <a:lstStyle/>
        <a:p>
          <a:r>
            <a:rPr lang="nl-NL" dirty="0"/>
            <a:t>U kiest zelf samen met partner, advies van neuroloog/ verpleegkundige</a:t>
          </a:r>
        </a:p>
      </dgm:t>
    </dgm:pt>
    <dgm:pt modelId="{358E8D18-C1FC-46CC-9963-4E4EEABEED46}" type="parTrans" cxnId="{FED021A0-8984-4F48-8D93-20D7EF4F5A8D}">
      <dgm:prSet/>
      <dgm:spPr/>
      <dgm:t>
        <a:bodyPr/>
        <a:lstStyle/>
        <a:p>
          <a:endParaRPr lang="nl-NL"/>
        </a:p>
      </dgm:t>
    </dgm:pt>
    <dgm:pt modelId="{85CBDE21-8AD6-47EC-805A-50F50550C6D2}" type="sibTrans" cxnId="{FED021A0-8984-4F48-8D93-20D7EF4F5A8D}">
      <dgm:prSet/>
      <dgm:spPr/>
      <dgm:t>
        <a:bodyPr/>
        <a:lstStyle/>
        <a:p>
          <a:endParaRPr lang="nl-NL"/>
        </a:p>
      </dgm:t>
    </dgm:pt>
    <dgm:pt modelId="{8DAFA157-5395-4363-9E08-40C1EFB92ADE}">
      <dgm:prSet phldrT="[Tekst]"/>
      <dgm:spPr/>
      <dgm:t>
        <a:bodyPr/>
        <a:lstStyle/>
        <a:p>
          <a:r>
            <a:rPr lang="nl-NL" dirty="0"/>
            <a:t>Start</a:t>
          </a:r>
        </a:p>
      </dgm:t>
    </dgm:pt>
    <dgm:pt modelId="{18776F4F-4CA9-41B7-A33D-64FA57372482}" type="parTrans" cxnId="{7CE0D070-FFD5-4457-86BD-7C2D2542616F}">
      <dgm:prSet/>
      <dgm:spPr/>
      <dgm:t>
        <a:bodyPr/>
        <a:lstStyle/>
        <a:p>
          <a:endParaRPr lang="nl-NL"/>
        </a:p>
      </dgm:t>
    </dgm:pt>
    <dgm:pt modelId="{5717CCC4-B48B-4839-B33F-10D2CF2D4345}" type="sibTrans" cxnId="{7CE0D070-FFD5-4457-86BD-7C2D2542616F}">
      <dgm:prSet/>
      <dgm:spPr/>
      <dgm:t>
        <a:bodyPr/>
        <a:lstStyle/>
        <a:p>
          <a:endParaRPr lang="nl-NL"/>
        </a:p>
      </dgm:t>
    </dgm:pt>
    <dgm:pt modelId="{11910395-C113-4E75-B027-E41E140FD530}">
      <dgm:prSet phldrT="[Tekst]"/>
      <dgm:spPr/>
      <dgm:t>
        <a:bodyPr/>
        <a:lstStyle/>
        <a:p>
          <a:r>
            <a:rPr lang="nl-NL" dirty="0"/>
            <a:t>Uitproberen </a:t>
          </a:r>
          <a:r>
            <a:rPr lang="nl-NL" dirty="0" err="1"/>
            <a:t>entacapon</a:t>
          </a:r>
          <a:r>
            <a:rPr lang="nl-NL" dirty="0"/>
            <a:t> (geen bijwerkingen </a:t>
          </a:r>
          <a:r>
            <a:rPr lang="nl-NL" dirty="0" err="1"/>
            <a:t>Lecigon</a:t>
          </a:r>
          <a:r>
            <a:rPr lang="nl-NL" dirty="0"/>
            <a:t> optie, anders </a:t>
          </a:r>
          <a:r>
            <a:rPr lang="nl-NL" dirty="0" err="1"/>
            <a:t>Duodopa</a:t>
          </a:r>
          <a:r>
            <a:rPr lang="nl-NL" dirty="0"/>
            <a:t>)</a:t>
          </a:r>
        </a:p>
      </dgm:t>
    </dgm:pt>
    <dgm:pt modelId="{A33D66BF-D8FF-4FBE-BA36-B2CA06B048CF}" type="parTrans" cxnId="{54D97497-A5E6-410B-AC64-488F6E22A780}">
      <dgm:prSet/>
      <dgm:spPr/>
      <dgm:t>
        <a:bodyPr/>
        <a:lstStyle/>
        <a:p>
          <a:endParaRPr lang="nl-NL"/>
        </a:p>
      </dgm:t>
    </dgm:pt>
    <dgm:pt modelId="{2DFFDD8D-1D1F-4609-AED1-EC3004EE362F}" type="sibTrans" cxnId="{54D97497-A5E6-410B-AC64-488F6E22A780}">
      <dgm:prSet/>
      <dgm:spPr/>
      <dgm:t>
        <a:bodyPr/>
        <a:lstStyle/>
        <a:p>
          <a:endParaRPr lang="nl-NL"/>
        </a:p>
      </dgm:t>
    </dgm:pt>
    <dgm:pt modelId="{54813170-F67D-4AB1-8861-FE62985E322C}">
      <dgm:prSet phldrT="[Tekst]"/>
      <dgm:spPr/>
      <dgm:t>
        <a:bodyPr/>
        <a:lstStyle/>
        <a:p>
          <a:r>
            <a:rPr lang="nl-NL" dirty="0"/>
            <a:t>Verpleegkundige firma </a:t>
          </a:r>
          <a:r>
            <a:rPr lang="nl-NL" dirty="0" err="1"/>
            <a:t>Duodopa</a:t>
          </a:r>
          <a:r>
            <a:rPr lang="nl-NL" dirty="0"/>
            <a:t> of </a:t>
          </a:r>
          <a:r>
            <a:rPr lang="nl-NL" dirty="0" err="1"/>
            <a:t>Lecigon</a:t>
          </a:r>
          <a:r>
            <a:rPr lang="nl-NL" dirty="0"/>
            <a:t> komt kennismaken thuis</a:t>
          </a:r>
        </a:p>
      </dgm:t>
    </dgm:pt>
    <dgm:pt modelId="{E103A96A-7C72-42EF-A059-FF5D51DF1DE8}" type="parTrans" cxnId="{6B772E93-963F-4810-B5ED-29170A2B8873}">
      <dgm:prSet/>
      <dgm:spPr/>
      <dgm:t>
        <a:bodyPr/>
        <a:lstStyle/>
        <a:p>
          <a:endParaRPr lang="nl-NL"/>
        </a:p>
      </dgm:t>
    </dgm:pt>
    <dgm:pt modelId="{050480E2-CA29-4E39-8A2C-7B156D08D849}" type="sibTrans" cxnId="{6B772E93-963F-4810-B5ED-29170A2B8873}">
      <dgm:prSet/>
      <dgm:spPr/>
      <dgm:t>
        <a:bodyPr/>
        <a:lstStyle/>
        <a:p>
          <a:endParaRPr lang="nl-NL"/>
        </a:p>
      </dgm:t>
    </dgm:pt>
    <dgm:pt modelId="{68CB5291-01B2-40A5-AC08-15CEA0DD0C2F}">
      <dgm:prSet/>
      <dgm:spPr/>
      <dgm:t>
        <a:bodyPr/>
        <a:lstStyle/>
        <a:p>
          <a:r>
            <a:rPr lang="nl-NL" dirty="0"/>
            <a:t>Proef</a:t>
          </a:r>
        </a:p>
      </dgm:t>
    </dgm:pt>
    <dgm:pt modelId="{A528114E-9C37-494A-87B5-E8CE9036C0C8}" type="parTrans" cxnId="{C2D1243B-FFA7-4D10-9C24-2E7C825ABF1F}">
      <dgm:prSet/>
      <dgm:spPr/>
      <dgm:t>
        <a:bodyPr/>
        <a:lstStyle/>
        <a:p>
          <a:endParaRPr lang="nl-NL"/>
        </a:p>
      </dgm:t>
    </dgm:pt>
    <dgm:pt modelId="{E1807F28-F876-478E-B7FC-7CB9218B7250}" type="sibTrans" cxnId="{C2D1243B-FFA7-4D10-9C24-2E7C825ABF1F}">
      <dgm:prSet/>
      <dgm:spPr/>
      <dgm:t>
        <a:bodyPr/>
        <a:lstStyle/>
        <a:p>
          <a:endParaRPr lang="nl-NL"/>
        </a:p>
      </dgm:t>
    </dgm:pt>
    <dgm:pt modelId="{5EC4038E-7100-49A2-8F9F-43A26477EBF2}">
      <dgm:prSet/>
      <dgm:spPr/>
      <dgm:t>
        <a:bodyPr/>
        <a:lstStyle/>
        <a:p>
          <a:r>
            <a:rPr lang="nl-NL" dirty="0"/>
            <a:t>Instellen pomp verpleeghuis </a:t>
          </a:r>
          <a:r>
            <a:rPr lang="nl-NL" dirty="0" err="1"/>
            <a:t>Wijckerslooth</a:t>
          </a:r>
          <a:r>
            <a:rPr lang="nl-NL" dirty="0"/>
            <a:t> (3 </a:t>
          </a:r>
          <a:r>
            <a:rPr lang="nl-NL" dirty="0" err="1"/>
            <a:t>dgn</a:t>
          </a:r>
          <a:r>
            <a:rPr lang="nl-NL" dirty="0"/>
            <a:t>) daarna thuis (3 dagen)</a:t>
          </a:r>
        </a:p>
      </dgm:t>
    </dgm:pt>
    <dgm:pt modelId="{9FD249F7-0A4C-4B90-91CB-2953A7B5CF6B}" type="parTrans" cxnId="{3F47471F-4DB0-4385-95CF-4A6C59BDBAAE}">
      <dgm:prSet/>
      <dgm:spPr/>
      <dgm:t>
        <a:bodyPr/>
        <a:lstStyle/>
        <a:p>
          <a:endParaRPr lang="nl-NL"/>
        </a:p>
      </dgm:t>
    </dgm:pt>
    <dgm:pt modelId="{4AC6AE8D-6C88-4752-945C-1328C22B91E8}" type="sibTrans" cxnId="{3F47471F-4DB0-4385-95CF-4A6C59BDBAAE}">
      <dgm:prSet/>
      <dgm:spPr/>
      <dgm:t>
        <a:bodyPr/>
        <a:lstStyle/>
        <a:p>
          <a:endParaRPr lang="nl-NL"/>
        </a:p>
      </dgm:t>
    </dgm:pt>
    <dgm:pt modelId="{33540D56-7A8E-46D8-ADA8-E70C4E861664}">
      <dgm:prSet/>
      <dgm:spPr/>
      <dgm:t>
        <a:bodyPr/>
        <a:lstStyle/>
        <a:p>
          <a:r>
            <a:rPr lang="nl-NL" dirty="0"/>
            <a:t>Proef met </a:t>
          </a:r>
          <a:r>
            <a:rPr lang="nl-NL" dirty="0" err="1"/>
            <a:t>neussonde+pomp</a:t>
          </a:r>
          <a:r>
            <a:rPr lang="nl-NL" dirty="0"/>
            <a:t>, plaatsing via MDL </a:t>
          </a:r>
          <a:r>
            <a:rPr lang="nl-NL" dirty="0" err="1"/>
            <a:t>Alrijne</a:t>
          </a:r>
          <a:r>
            <a:rPr lang="nl-NL" dirty="0"/>
            <a:t> ziekenhuis</a:t>
          </a:r>
        </a:p>
      </dgm:t>
    </dgm:pt>
    <dgm:pt modelId="{1BF8C765-63B0-4D42-AEB0-2D7B90D46444}" type="parTrans" cxnId="{9D001E92-A1BB-4FC1-B358-1CCE9171B431}">
      <dgm:prSet/>
      <dgm:spPr/>
      <dgm:t>
        <a:bodyPr/>
        <a:lstStyle/>
        <a:p>
          <a:endParaRPr lang="nl-NL"/>
        </a:p>
      </dgm:t>
    </dgm:pt>
    <dgm:pt modelId="{98B5DEDF-CCCC-4E49-AF0E-04270603E0A4}" type="sibTrans" cxnId="{9D001E92-A1BB-4FC1-B358-1CCE9171B431}">
      <dgm:prSet/>
      <dgm:spPr/>
      <dgm:t>
        <a:bodyPr/>
        <a:lstStyle/>
        <a:p>
          <a:endParaRPr lang="nl-NL"/>
        </a:p>
      </dgm:t>
    </dgm:pt>
    <dgm:pt modelId="{4C2536BB-E381-478D-ABB3-62EED3C11FDB}" type="pres">
      <dgm:prSet presAssocID="{97207665-679C-42A9-B0E9-7D9B9FF9A9F2}" presName="linearFlow" presStyleCnt="0">
        <dgm:presLayoutVars>
          <dgm:dir/>
          <dgm:animLvl val="lvl"/>
          <dgm:resizeHandles val="exact"/>
        </dgm:presLayoutVars>
      </dgm:prSet>
      <dgm:spPr/>
      <dgm:t>
        <a:bodyPr/>
        <a:lstStyle/>
        <a:p>
          <a:endParaRPr lang="nl-NL"/>
        </a:p>
      </dgm:t>
    </dgm:pt>
    <dgm:pt modelId="{7349A0F4-6752-4DB6-8CFF-7645BCFABD36}" type="pres">
      <dgm:prSet presAssocID="{9B1BED3D-F6CC-4521-950F-C42AC20CA0C1}" presName="composite" presStyleCnt="0"/>
      <dgm:spPr/>
    </dgm:pt>
    <dgm:pt modelId="{032733F3-1BBE-4B65-ACFC-E843DB09B723}" type="pres">
      <dgm:prSet presAssocID="{9B1BED3D-F6CC-4521-950F-C42AC20CA0C1}" presName="parentText" presStyleLbl="alignNode1" presStyleIdx="0" presStyleCnt="4">
        <dgm:presLayoutVars>
          <dgm:chMax val="1"/>
          <dgm:bulletEnabled val="1"/>
        </dgm:presLayoutVars>
      </dgm:prSet>
      <dgm:spPr/>
      <dgm:t>
        <a:bodyPr/>
        <a:lstStyle/>
        <a:p>
          <a:endParaRPr lang="nl-NL"/>
        </a:p>
      </dgm:t>
    </dgm:pt>
    <dgm:pt modelId="{AD8F0919-1F25-4AE3-89DE-918940842670}" type="pres">
      <dgm:prSet presAssocID="{9B1BED3D-F6CC-4521-950F-C42AC20CA0C1}" presName="descendantText" presStyleLbl="alignAcc1" presStyleIdx="0" presStyleCnt="4">
        <dgm:presLayoutVars>
          <dgm:bulletEnabled val="1"/>
        </dgm:presLayoutVars>
      </dgm:prSet>
      <dgm:spPr/>
      <dgm:t>
        <a:bodyPr/>
        <a:lstStyle/>
        <a:p>
          <a:endParaRPr lang="nl-NL"/>
        </a:p>
      </dgm:t>
    </dgm:pt>
    <dgm:pt modelId="{B086C417-88A7-4F84-9504-0E79471B0321}" type="pres">
      <dgm:prSet presAssocID="{BF76EC77-1DE7-4BA1-9302-372F7ECF3499}" presName="sp" presStyleCnt="0"/>
      <dgm:spPr/>
    </dgm:pt>
    <dgm:pt modelId="{904BBD08-A57C-4D91-B0B0-2A5344560CBC}" type="pres">
      <dgm:prSet presAssocID="{807C4997-0621-49CF-B031-9DD61D01F807}" presName="composite" presStyleCnt="0"/>
      <dgm:spPr/>
    </dgm:pt>
    <dgm:pt modelId="{F6F70D7C-694F-405F-A842-C09D907CDF24}" type="pres">
      <dgm:prSet presAssocID="{807C4997-0621-49CF-B031-9DD61D01F807}" presName="parentText" presStyleLbl="alignNode1" presStyleIdx="1" presStyleCnt="4">
        <dgm:presLayoutVars>
          <dgm:chMax val="1"/>
          <dgm:bulletEnabled val="1"/>
        </dgm:presLayoutVars>
      </dgm:prSet>
      <dgm:spPr/>
      <dgm:t>
        <a:bodyPr/>
        <a:lstStyle/>
        <a:p>
          <a:endParaRPr lang="nl-NL"/>
        </a:p>
      </dgm:t>
    </dgm:pt>
    <dgm:pt modelId="{5355C40C-AAB2-4204-B945-D5EAC60371E3}" type="pres">
      <dgm:prSet presAssocID="{807C4997-0621-49CF-B031-9DD61D01F807}" presName="descendantText" presStyleLbl="alignAcc1" presStyleIdx="1" presStyleCnt="4">
        <dgm:presLayoutVars>
          <dgm:bulletEnabled val="1"/>
        </dgm:presLayoutVars>
      </dgm:prSet>
      <dgm:spPr/>
      <dgm:t>
        <a:bodyPr/>
        <a:lstStyle/>
        <a:p>
          <a:endParaRPr lang="nl-NL"/>
        </a:p>
      </dgm:t>
    </dgm:pt>
    <dgm:pt modelId="{20045231-42CD-4EDD-BD24-2150029384C1}" type="pres">
      <dgm:prSet presAssocID="{0CA35D8F-E1BE-4825-B5E7-08A1E9EECB2E}" presName="sp" presStyleCnt="0"/>
      <dgm:spPr/>
    </dgm:pt>
    <dgm:pt modelId="{1D6151D3-4211-4B25-8C27-199B7EC7AEED}" type="pres">
      <dgm:prSet presAssocID="{8DAFA157-5395-4363-9E08-40C1EFB92ADE}" presName="composite" presStyleCnt="0"/>
      <dgm:spPr/>
    </dgm:pt>
    <dgm:pt modelId="{55E2D190-A2E5-4194-B3C5-989593806618}" type="pres">
      <dgm:prSet presAssocID="{8DAFA157-5395-4363-9E08-40C1EFB92ADE}" presName="parentText" presStyleLbl="alignNode1" presStyleIdx="2" presStyleCnt="4">
        <dgm:presLayoutVars>
          <dgm:chMax val="1"/>
          <dgm:bulletEnabled val="1"/>
        </dgm:presLayoutVars>
      </dgm:prSet>
      <dgm:spPr/>
      <dgm:t>
        <a:bodyPr/>
        <a:lstStyle/>
        <a:p>
          <a:endParaRPr lang="nl-NL"/>
        </a:p>
      </dgm:t>
    </dgm:pt>
    <dgm:pt modelId="{8C6BE462-52BB-49E0-9390-CAAA5A9686F5}" type="pres">
      <dgm:prSet presAssocID="{8DAFA157-5395-4363-9E08-40C1EFB92ADE}" presName="descendantText" presStyleLbl="alignAcc1" presStyleIdx="2" presStyleCnt="4">
        <dgm:presLayoutVars>
          <dgm:bulletEnabled val="1"/>
        </dgm:presLayoutVars>
      </dgm:prSet>
      <dgm:spPr/>
      <dgm:t>
        <a:bodyPr/>
        <a:lstStyle/>
        <a:p>
          <a:endParaRPr lang="nl-NL"/>
        </a:p>
      </dgm:t>
    </dgm:pt>
    <dgm:pt modelId="{36E0CB6B-13F3-49B9-A978-03B9397BFFD9}" type="pres">
      <dgm:prSet presAssocID="{5717CCC4-B48B-4839-B33F-10D2CF2D4345}" presName="sp" presStyleCnt="0"/>
      <dgm:spPr/>
    </dgm:pt>
    <dgm:pt modelId="{9D64E388-0CD0-419D-81F2-BF5E7439946A}" type="pres">
      <dgm:prSet presAssocID="{68CB5291-01B2-40A5-AC08-15CEA0DD0C2F}" presName="composite" presStyleCnt="0"/>
      <dgm:spPr/>
    </dgm:pt>
    <dgm:pt modelId="{8BB0A0DD-84B7-4298-ADF7-D91F082CDFCC}" type="pres">
      <dgm:prSet presAssocID="{68CB5291-01B2-40A5-AC08-15CEA0DD0C2F}" presName="parentText" presStyleLbl="alignNode1" presStyleIdx="3" presStyleCnt="4">
        <dgm:presLayoutVars>
          <dgm:chMax val="1"/>
          <dgm:bulletEnabled val="1"/>
        </dgm:presLayoutVars>
      </dgm:prSet>
      <dgm:spPr/>
      <dgm:t>
        <a:bodyPr/>
        <a:lstStyle/>
        <a:p>
          <a:endParaRPr lang="nl-NL"/>
        </a:p>
      </dgm:t>
    </dgm:pt>
    <dgm:pt modelId="{C00FC0BF-9D63-48E6-8263-63CDF3B55126}" type="pres">
      <dgm:prSet presAssocID="{68CB5291-01B2-40A5-AC08-15CEA0DD0C2F}" presName="descendantText" presStyleLbl="alignAcc1" presStyleIdx="3" presStyleCnt="4">
        <dgm:presLayoutVars>
          <dgm:bulletEnabled val="1"/>
        </dgm:presLayoutVars>
      </dgm:prSet>
      <dgm:spPr/>
      <dgm:t>
        <a:bodyPr/>
        <a:lstStyle/>
        <a:p>
          <a:endParaRPr lang="nl-NL"/>
        </a:p>
      </dgm:t>
    </dgm:pt>
  </dgm:ptLst>
  <dgm:cxnLst>
    <dgm:cxn modelId="{54D97497-A5E6-410B-AC64-488F6E22A780}" srcId="{8DAFA157-5395-4363-9E08-40C1EFB92ADE}" destId="{11910395-C113-4E75-B027-E41E140FD530}" srcOrd="0" destOrd="0" parTransId="{A33D66BF-D8FF-4FBE-BA36-B2CA06B048CF}" sibTransId="{2DFFDD8D-1D1F-4609-AED1-EC3004EE362F}"/>
    <dgm:cxn modelId="{4E4E4FFC-B984-4A79-A0F8-4A2CC7ED2ED4}" srcId="{97207665-679C-42A9-B0E9-7D9B9FF9A9F2}" destId="{807C4997-0621-49CF-B031-9DD61D01F807}" srcOrd="1" destOrd="0" parTransId="{5EF8EBDA-1793-49E1-B83A-308CD0CD351C}" sibTransId="{0CA35D8F-E1BE-4825-B5E7-08A1E9EECB2E}"/>
    <dgm:cxn modelId="{BF08DF1C-BD58-43BF-9077-B904C1FBDB66}" type="presOf" srcId="{68CB5291-01B2-40A5-AC08-15CEA0DD0C2F}" destId="{8BB0A0DD-84B7-4298-ADF7-D91F082CDFCC}" srcOrd="0" destOrd="0" presId="urn:microsoft.com/office/officeart/2005/8/layout/chevron2"/>
    <dgm:cxn modelId="{9D001E92-A1BB-4FC1-B358-1CCE9171B431}" srcId="{68CB5291-01B2-40A5-AC08-15CEA0DD0C2F}" destId="{33540D56-7A8E-46D8-ADA8-E70C4E861664}" srcOrd="0" destOrd="0" parTransId="{1BF8C765-63B0-4D42-AEB0-2D7B90D46444}" sibTransId="{98B5DEDF-CCCC-4E49-AF0E-04270603E0A4}"/>
    <dgm:cxn modelId="{61BC4528-81B6-41E8-BA27-6AE479DCA420}" srcId="{807C4997-0621-49CF-B031-9DD61D01F807}" destId="{C7E04A4E-6FA8-41F1-8D58-879EA9C83F79}" srcOrd="0" destOrd="0" parTransId="{8A6CFE57-1A74-43AD-A2FD-89D652F8F09C}" sibTransId="{7AF0A143-5317-45B0-9F08-E983B9A6C0C7}"/>
    <dgm:cxn modelId="{7CE0D070-FFD5-4457-86BD-7C2D2542616F}" srcId="{97207665-679C-42A9-B0E9-7D9B9FF9A9F2}" destId="{8DAFA157-5395-4363-9E08-40C1EFB92ADE}" srcOrd="2" destOrd="0" parTransId="{18776F4F-4CA9-41B7-A33D-64FA57372482}" sibTransId="{5717CCC4-B48B-4839-B33F-10D2CF2D4345}"/>
    <dgm:cxn modelId="{7EDA52B5-C23C-4095-9A33-E6D69282B62A}" type="presOf" srcId="{33540D56-7A8E-46D8-ADA8-E70C4E861664}" destId="{C00FC0BF-9D63-48E6-8263-63CDF3B55126}" srcOrd="0" destOrd="0" presId="urn:microsoft.com/office/officeart/2005/8/layout/chevron2"/>
    <dgm:cxn modelId="{50FCFE68-8D33-44D4-AF5E-2B5F80DB520D}" srcId="{9B1BED3D-F6CC-4521-950F-C42AC20CA0C1}" destId="{F78D5E25-82D0-4093-B024-429DE0F0AEBE}" srcOrd="1" destOrd="0" parTransId="{798CBA45-287A-48D6-9C43-6C5C0691925E}" sibTransId="{7F314716-A596-45A4-AB9D-13CAF3E905A2}"/>
    <dgm:cxn modelId="{99D98313-6DF3-463D-9D82-207C6679DC4C}" srcId="{9B1BED3D-F6CC-4521-950F-C42AC20CA0C1}" destId="{2680F4AF-3CDB-4F03-A81E-7FAC2FF95EB5}" srcOrd="0" destOrd="0" parTransId="{41819F96-3B5E-4B3C-9302-F372661174DD}" sibTransId="{2E6D213E-98C1-49BC-BC8A-8A955CF333B4}"/>
    <dgm:cxn modelId="{FED021A0-8984-4F48-8D93-20D7EF4F5A8D}" srcId="{807C4997-0621-49CF-B031-9DD61D01F807}" destId="{A52A9C79-12A8-4A2C-BA78-4BC7719212EB}" srcOrd="1" destOrd="0" parTransId="{358E8D18-C1FC-46CC-9963-4E4EEABEED46}" sibTransId="{85CBDE21-8AD6-47EC-805A-50F50550C6D2}"/>
    <dgm:cxn modelId="{EF59F0BD-8E16-4CA2-AA58-C1A2530BF8DA}" type="presOf" srcId="{5EC4038E-7100-49A2-8F9F-43A26477EBF2}" destId="{C00FC0BF-9D63-48E6-8263-63CDF3B55126}" srcOrd="0" destOrd="1" presId="urn:microsoft.com/office/officeart/2005/8/layout/chevron2"/>
    <dgm:cxn modelId="{8C970561-D135-42B7-BCD4-FCD621645AC6}" type="presOf" srcId="{54813170-F67D-4AB1-8861-FE62985E322C}" destId="{8C6BE462-52BB-49E0-9390-CAAA5A9686F5}" srcOrd="0" destOrd="1" presId="urn:microsoft.com/office/officeart/2005/8/layout/chevron2"/>
    <dgm:cxn modelId="{CD038052-EF01-48EE-809F-E8CAA7CA7126}" type="presOf" srcId="{8DAFA157-5395-4363-9E08-40C1EFB92ADE}" destId="{55E2D190-A2E5-4194-B3C5-989593806618}" srcOrd="0" destOrd="0" presId="urn:microsoft.com/office/officeart/2005/8/layout/chevron2"/>
    <dgm:cxn modelId="{F694ABF0-E9D2-4C5B-BED1-F88D294401DB}" type="presOf" srcId="{2680F4AF-3CDB-4F03-A81E-7FAC2FF95EB5}" destId="{AD8F0919-1F25-4AE3-89DE-918940842670}" srcOrd="0" destOrd="0" presId="urn:microsoft.com/office/officeart/2005/8/layout/chevron2"/>
    <dgm:cxn modelId="{9BC33FD3-8E02-49FA-B994-070F3D6DF06C}" srcId="{97207665-679C-42A9-B0E9-7D9B9FF9A9F2}" destId="{9B1BED3D-F6CC-4521-950F-C42AC20CA0C1}" srcOrd="0" destOrd="0" parTransId="{C7EB054D-B64B-4DA1-B1EA-CDC4B6B64C34}" sibTransId="{BF76EC77-1DE7-4BA1-9302-372F7ECF3499}"/>
    <dgm:cxn modelId="{C6857BF6-1E3D-4BA6-BAD7-F4D6CA91770E}" type="presOf" srcId="{807C4997-0621-49CF-B031-9DD61D01F807}" destId="{F6F70D7C-694F-405F-A842-C09D907CDF24}" srcOrd="0" destOrd="0" presId="urn:microsoft.com/office/officeart/2005/8/layout/chevron2"/>
    <dgm:cxn modelId="{AF324B58-AD3C-463F-95FC-A71F6ADFCA24}" type="presOf" srcId="{9B1BED3D-F6CC-4521-950F-C42AC20CA0C1}" destId="{032733F3-1BBE-4B65-ACFC-E843DB09B723}" srcOrd="0" destOrd="0" presId="urn:microsoft.com/office/officeart/2005/8/layout/chevron2"/>
    <dgm:cxn modelId="{C2D1243B-FFA7-4D10-9C24-2E7C825ABF1F}" srcId="{97207665-679C-42A9-B0E9-7D9B9FF9A9F2}" destId="{68CB5291-01B2-40A5-AC08-15CEA0DD0C2F}" srcOrd="3" destOrd="0" parTransId="{A528114E-9C37-494A-87B5-E8CE9036C0C8}" sibTransId="{E1807F28-F876-478E-B7FC-7CB9218B7250}"/>
    <dgm:cxn modelId="{18CCA9BB-08C7-41E3-BB14-A06064BC15F8}" type="presOf" srcId="{97207665-679C-42A9-B0E9-7D9B9FF9A9F2}" destId="{4C2536BB-E381-478D-ABB3-62EED3C11FDB}" srcOrd="0" destOrd="0" presId="urn:microsoft.com/office/officeart/2005/8/layout/chevron2"/>
    <dgm:cxn modelId="{1B8125BA-15D3-471B-97F6-92550E770A7C}" type="presOf" srcId="{F78D5E25-82D0-4093-B024-429DE0F0AEBE}" destId="{AD8F0919-1F25-4AE3-89DE-918940842670}" srcOrd="0" destOrd="1" presId="urn:microsoft.com/office/officeart/2005/8/layout/chevron2"/>
    <dgm:cxn modelId="{AA7479A3-B74C-4FF2-92C3-F8B2BF3683AE}" type="presOf" srcId="{11910395-C113-4E75-B027-E41E140FD530}" destId="{8C6BE462-52BB-49E0-9390-CAAA5A9686F5}" srcOrd="0" destOrd="0" presId="urn:microsoft.com/office/officeart/2005/8/layout/chevron2"/>
    <dgm:cxn modelId="{63C273C9-4068-49C6-BFD2-86714FFF4E16}" type="presOf" srcId="{C7E04A4E-6FA8-41F1-8D58-879EA9C83F79}" destId="{5355C40C-AAB2-4204-B945-D5EAC60371E3}" srcOrd="0" destOrd="0" presId="urn:microsoft.com/office/officeart/2005/8/layout/chevron2"/>
    <dgm:cxn modelId="{6B772E93-963F-4810-B5ED-29170A2B8873}" srcId="{8DAFA157-5395-4363-9E08-40C1EFB92ADE}" destId="{54813170-F67D-4AB1-8861-FE62985E322C}" srcOrd="1" destOrd="0" parTransId="{E103A96A-7C72-42EF-A059-FF5D51DF1DE8}" sibTransId="{050480E2-CA29-4E39-8A2C-7B156D08D849}"/>
    <dgm:cxn modelId="{3F47471F-4DB0-4385-95CF-4A6C59BDBAAE}" srcId="{68CB5291-01B2-40A5-AC08-15CEA0DD0C2F}" destId="{5EC4038E-7100-49A2-8F9F-43A26477EBF2}" srcOrd="1" destOrd="0" parTransId="{9FD249F7-0A4C-4B90-91CB-2953A7B5CF6B}" sibTransId="{4AC6AE8D-6C88-4752-945C-1328C22B91E8}"/>
    <dgm:cxn modelId="{CF7CBE37-B7CE-4E39-9204-70A0855A23BE}" type="presOf" srcId="{A52A9C79-12A8-4A2C-BA78-4BC7719212EB}" destId="{5355C40C-AAB2-4204-B945-D5EAC60371E3}" srcOrd="0" destOrd="1" presId="urn:microsoft.com/office/officeart/2005/8/layout/chevron2"/>
    <dgm:cxn modelId="{D738F3B1-BC41-4BA5-9309-69A7114856B6}" type="presParOf" srcId="{4C2536BB-E381-478D-ABB3-62EED3C11FDB}" destId="{7349A0F4-6752-4DB6-8CFF-7645BCFABD36}" srcOrd="0" destOrd="0" presId="urn:microsoft.com/office/officeart/2005/8/layout/chevron2"/>
    <dgm:cxn modelId="{4B6D5CDA-DBE7-49A1-A5D1-1FC81E90BAB5}" type="presParOf" srcId="{7349A0F4-6752-4DB6-8CFF-7645BCFABD36}" destId="{032733F3-1BBE-4B65-ACFC-E843DB09B723}" srcOrd="0" destOrd="0" presId="urn:microsoft.com/office/officeart/2005/8/layout/chevron2"/>
    <dgm:cxn modelId="{64B69682-DF83-4284-969B-4E44C3BBD632}" type="presParOf" srcId="{7349A0F4-6752-4DB6-8CFF-7645BCFABD36}" destId="{AD8F0919-1F25-4AE3-89DE-918940842670}" srcOrd="1" destOrd="0" presId="urn:microsoft.com/office/officeart/2005/8/layout/chevron2"/>
    <dgm:cxn modelId="{B0A62DD2-4DEF-40C0-B317-B8EF76FAF52A}" type="presParOf" srcId="{4C2536BB-E381-478D-ABB3-62EED3C11FDB}" destId="{B086C417-88A7-4F84-9504-0E79471B0321}" srcOrd="1" destOrd="0" presId="urn:microsoft.com/office/officeart/2005/8/layout/chevron2"/>
    <dgm:cxn modelId="{645B91B0-58A0-4C14-9CB6-B33445041503}" type="presParOf" srcId="{4C2536BB-E381-478D-ABB3-62EED3C11FDB}" destId="{904BBD08-A57C-4D91-B0B0-2A5344560CBC}" srcOrd="2" destOrd="0" presId="urn:microsoft.com/office/officeart/2005/8/layout/chevron2"/>
    <dgm:cxn modelId="{941E7D0C-F47C-45F5-A35F-C42BB2E45188}" type="presParOf" srcId="{904BBD08-A57C-4D91-B0B0-2A5344560CBC}" destId="{F6F70D7C-694F-405F-A842-C09D907CDF24}" srcOrd="0" destOrd="0" presId="urn:microsoft.com/office/officeart/2005/8/layout/chevron2"/>
    <dgm:cxn modelId="{CC3BBD74-7A18-4667-8483-1ABB913947C7}" type="presParOf" srcId="{904BBD08-A57C-4D91-B0B0-2A5344560CBC}" destId="{5355C40C-AAB2-4204-B945-D5EAC60371E3}" srcOrd="1" destOrd="0" presId="urn:microsoft.com/office/officeart/2005/8/layout/chevron2"/>
    <dgm:cxn modelId="{63F592CB-A256-4B1C-8B5A-4E9A560CCC3C}" type="presParOf" srcId="{4C2536BB-E381-478D-ABB3-62EED3C11FDB}" destId="{20045231-42CD-4EDD-BD24-2150029384C1}" srcOrd="3" destOrd="0" presId="urn:microsoft.com/office/officeart/2005/8/layout/chevron2"/>
    <dgm:cxn modelId="{A39F92F2-6E68-4D47-A788-4BDCF385949F}" type="presParOf" srcId="{4C2536BB-E381-478D-ABB3-62EED3C11FDB}" destId="{1D6151D3-4211-4B25-8C27-199B7EC7AEED}" srcOrd="4" destOrd="0" presId="urn:microsoft.com/office/officeart/2005/8/layout/chevron2"/>
    <dgm:cxn modelId="{D18D9619-1847-4D06-A2D8-953CD593C2C5}" type="presParOf" srcId="{1D6151D3-4211-4B25-8C27-199B7EC7AEED}" destId="{55E2D190-A2E5-4194-B3C5-989593806618}" srcOrd="0" destOrd="0" presId="urn:microsoft.com/office/officeart/2005/8/layout/chevron2"/>
    <dgm:cxn modelId="{AD29E14D-9C0C-4BA0-95FF-7BA5E385B182}" type="presParOf" srcId="{1D6151D3-4211-4B25-8C27-199B7EC7AEED}" destId="{8C6BE462-52BB-49E0-9390-CAAA5A9686F5}" srcOrd="1" destOrd="0" presId="urn:microsoft.com/office/officeart/2005/8/layout/chevron2"/>
    <dgm:cxn modelId="{24EF141E-0B2A-4FCF-B5B6-17A5DFE78C8B}" type="presParOf" srcId="{4C2536BB-E381-478D-ABB3-62EED3C11FDB}" destId="{36E0CB6B-13F3-49B9-A978-03B9397BFFD9}" srcOrd="5" destOrd="0" presId="urn:microsoft.com/office/officeart/2005/8/layout/chevron2"/>
    <dgm:cxn modelId="{15D2B193-3B38-4154-902E-1209708B4107}" type="presParOf" srcId="{4C2536BB-E381-478D-ABB3-62EED3C11FDB}" destId="{9D64E388-0CD0-419D-81F2-BF5E7439946A}" srcOrd="6" destOrd="0" presId="urn:microsoft.com/office/officeart/2005/8/layout/chevron2"/>
    <dgm:cxn modelId="{E33D706E-28B6-4105-A9A3-0A7BAAB878AC}" type="presParOf" srcId="{9D64E388-0CD0-419D-81F2-BF5E7439946A}" destId="{8BB0A0DD-84B7-4298-ADF7-D91F082CDFCC}" srcOrd="0" destOrd="0" presId="urn:microsoft.com/office/officeart/2005/8/layout/chevron2"/>
    <dgm:cxn modelId="{C90F049B-5244-4339-A4FC-9BED97C616EB}" type="presParOf" srcId="{9D64E388-0CD0-419D-81F2-BF5E7439946A}" destId="{C00FC0BF-9D63-48E6-8263-63CDF3B55126}"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207665-679C-42A9-B0E9-7D9B9FF9A9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9B1BED3D-F6CC-4521-950F-C42AC20CA0C1}">
      <dgm:prSet phldrT="[Tekst]"/>
      <dgm:spPr/>
      <dgm:t>
        <a:bodyPr/>
        <a:lstStyle/>
        <a:p>
          <a:r>
            <a:rPr lang="nl-NL" dirty="0"/>
            <a:t>Indicatie</a:t>
          </a:r>
        </a:p>
      </dgm:t>
    </dgm:pt>
    <dgm:pt modelId="{C7EB054D-B64B-4DA1-B1EA-CDC4B6B64C34}" type="parTrans" cxnId="{9BC33FD3-8E02-49FA-B994-070F3D6DF06C}">
      <dgm:prSet/>
      <dgm:spPr/>
      <dgm:t>
        <a:bodyPr/>
        <a:lstStyle/>
        <a:p>
          <a:endParaRPr lang="nl-NL"/>
        </a:p>
      </dgm:t>
    </dgm:pt>
    <dgm:pt modelId="{BF76EC77-1DE7-4BA1-9302-372F7ECF3499}" type="sibTrans" cxnId="{9BC33FD3-8E02-49FA-B994-070F3D6DF06C}">
      <dgm:prSet/>
      <dgm:spPr/>
      <dgm:t>
        <a:bodyPr/>
        <a:lstStyle/>
        <a:p>
          <a:endParaRPr lang="nl-NL"/>
        </a:p>
      </dgm:t>
    </dgm:pt>
    <dgm:pt modelId="{2680F4AF-3CDB-4F03-A81E-7FAC2FF95EB5}">
      <dgm:prSet phldrT="[Tekst]"/>
      <dgm:spPr/>
      <dgm:t>
        <a:bodyPr/>
        <a:lstStyle/>
        <a:p>
          <a:r>
            <a:rPr lang="nl-NL" dirty="0"/>
            <a:t>Neuroloog beoordeelt indicatie geavanceerde therapie</a:t>
          </a:r>
        </a:p>
      </dgm:t>
    </dgm:pt>
    <dgm:pt modelId="{41819F96-3B5E-4B3C-9302-F372661174DD}" type="parTrans" cxnId="{99D98313-6DF3-463D-9D82-207C6679DC4C}">
      <dgm:prSet/>
      <dgm:spPr/>
      <dgm:t>
        <a:bodyPr/>
        <a:lstStyle/>
        <a:p>
          <a:endParaRPr lang="nl-NL"/>
        </a:p>
      </dgm:t>
    </dgm:pt>
    <dgm:pt modelId="{2E6D213E-98C1-49BC-BC8A-8A955CF333B4}" type="sibTrans" cxnId="{99D98313-6DF3-463D-9D82-207C6679DC4C}">
      <dgm:prSet/>
      <dgm:spPr/>
      <dgm:t>
        <a:bodyPr/>
        <a:lstStyle/>
        <a:p>
          <a:endParaRPr lang="nl-NL"/>
        </a:p>
      </dgm:t>
    </dgm:pt>
    <dgm:pt modelId="{F78D5E25-82D0-4093-B024-429DE0F0AEBE}">
      <dgm:prSet phldrT="[Tekst]"/>
      <dgm:spPr/>
      <dgm:t>
        <a:bodyPr/>
        <a:lstStyle/>
        <a:p>
          <a:r>
            <a:rPr lang="nl-NL" dirty="0"/>
            <a:t>Soms vallen al bepaalde therapie-opties af o.b.v. leeftijd, klachten</a:t>
          </a:r>
        </a:p>
      </dgm:t>
    </dgm:pt>
    <dgm:pt modelId="{798CBA45-287A-48D6-9C43-6C5C0691925E}" type="parTrans" cxnId="{50FCFE68-8D33-44D4-AF5E-2B5F80DB520D}">
      <dgm:prSet/>
      <dgm:spPr/>
      <dgm:t>
        <a:bodyPr/>
        <a:lstStyle/>
        <a:p>
          <a:endParaRPr lang="nl-NL"/>
        </a:p>
      </dgm:t>
    </dgm:pt>
    <dgm:pt modelId="{7F314716-A596-45A4-AB9D-13CAF3E905A2}" type="sibTrans" cxnId="{50FCFE68-8D33-44D4-AF5E-2B5F80DB520D}">
      <dgm:prSet/>
      <dgm:spPr/>
      <dgm:t>
        <a:bodyPr/>
        <a:lstStyle/>
        <a:p>
          <a:endParaRPr lang="nl-NL"/>
        </a:p>
      </dgm:t>
    </dgm:pt>
    <dgm:pt modelId="{807C4997-0621-49CF-B031-9DD61D01F807}">
      <dgm:prSet phldrT="[Tekst]"/>
      <dgm:spPr/>
      <dgm:t>
        <a:bodyPr/>
        <a:lstStyle/>
        <a:p>
          <a:r>
            <a:rPr lang="nl-NL" dirty="0"/>
            <a:t>Keuze</a:t>
          </a:r>
        </a:p>
      </dgm:t>
    </dgm:pt>
    <dgm:pt modelId="{5EF8EBDA-1793-49E1-B83A-308CD0CD351C}" type="parTrans" cxnId="{4E4E4FFC-B984-4A79-A0F8-4A2CC7ED2ED4}">
      <dgm:prSet/>
      <dgm:spPr/>
      <dgm:t>
        <a:bodyPr/>
        <a:lstStyle/>
        <a:p>
          <a:endParaRPr lang="nl-NL"/>
        </a:p>
      </dgm:t>
    </dgm:pt>
    <dgm:pt modelId="{0CA35D8F-E1BE-4825-B5E7-08A1E9EECB2E}" type="sibTrans" cxnId="{4E4E4FFC-B984-4A79-A0F8-4A2CC7ED2ED4}">
      <dgm:prSet/>
      <dgm:spPr/>
      <dgm:t>
        <a:bodyPr/>
        <a:lstStyle/>
        <a:p>
          <a:endParaRPr lang="nl-NL"/>
        </a:p>
      </dgm:t>
    </dgm:pt>
    <dgm:pt modelId="{C7E04A4E-6FA8-41F1-8D58-879EA9C83F79}">
      <dgm:prSet phldrT="[Tekst]"/>
      <dgm:spPr/>
      <dgm:t>
        <a:bodyPr/>
        <a:lstStyle/>
        <a:p>
          <a:r>
            <a:rPr lang="nl-NL" dirty="0"/>
            <a:t>Verpleegkundige zal de diverse therapie-opties uitleggen</a:t>
          </a:r>
        </a:p>
      </dgm:t>
    </dgm:pt>
    <dgm:pt modelId="{8A6CFE57-1A74-43AD-A2FD-89D652F8F09C}" type="parTrans" cxnId="{61BC4528-81B6-41E8-BA27-6AE479DCA420}">
      <dgm:prSet/>
      <dgm:spPr/>
      <dgm:t>
        <a:bodyPr/>
        <a:lstStyle/>
        <a:p>
          <a:endParaRPr lang="nl-NL"/>
        </a:p>
      </dgm:t>
    </dgm:pt>
    <dgm:pt modelId="{7AF0A143-5317-45B0-9F08-E983B9A6C0C7}" type="sibTrans" cxnId="{61BC4528-81B6-41E8-BA27-6AE479DCA420}">
      <dgm:prSet/>
      <dgm:spPr/>
      <dgm:t>
        <a:bodyPr/>
        <a:lstStyle/>
        <a:p>
          <a:endParaRPr lang="nl-NL"/>
        </a:p>
      </dgm:t>
    </dgm:pt>
    <dgm:pt modelId="{A52A9C79-12A8-4A2C-BA78-4BC7719212EB}">
      <dgm:prSet phldrT="[Tekst]"/>
      <dgm:spPr/>
      <dgm:t>
        <a:bodyPr/>
        <a:lstStyle/>
        <a:p>
          <a:r>
            <a:rPr lang="nl-NL" dirty="0"/>
            <a:t>U kiest zelf samen met partner, advies van neuroloog/ verpleegkundige</a:t>
          </a:r>
        </a:p>
      </dgm:t>
    </dgm:pt>
    <dgm:pt modelId="{358E8D18-C1FC-46CC-9963-4E4EEABEED46}" type="parTrans" cxnId="{FED021A0-8984-4F48-8D93-20D7EF4F5A8D}">
      <dgm:prSet/>
      <dgm:spPr/>
      <dgm:t>
        <a:bodyPr/>
        <a:lstStyle/>
        <a:p>
          <a:endParaRPr lang="nl-NL"/>
        </a:p>
      </dgm:t>
    </dgm:pt>
    <dgm:pt modelId="{85CBDE21-8AD6-47EC-805A-50F50550C6D2}" type="sibTrans" cxnId="{FED021A0-8984-4F48-8D93-20D7EF4F5A8D}">
      <dgm:prSet/>
      <dgm:spPr/>
      <dgm:t>
        <a:bodyPr/>
        <a:lstStyle/>
        <a:p>
          <a:endParaRPr lang="nl-NL"/>
        </a:p>
      </dgm:t>
    </dgm:pt>
    <dgm:pt modelId="{8DAFA157-5395-4363-9E08-40C1EFB92ADE}">
      <dgm:prSet phldrT="[Tekst]"/>
      <dgm:spPr/>
      <dgm:t>
        <a:bodyPr/>
        <a:lstStyle/>
        <a:p>
          <a:r>
            <a:rPr lang="nl-NL" dirty="0"/>
            <a:t>Start</a:t>
          </a:r>
        </a:p>
      </dgm:t>
    </dgm:pt>
    <dgm:pt modelId="{18776F4F-4CA9-41B7-A33D-64FA57372482}" type="parTrans" cxnId="{7CE0D070-FFD5-4457-86BD-7C2D2542616F}">
      <dgm:prSet/>
      <dgm:spPr/>
      <dgm:t>
        <a:bodyPr/>
        <a:lstStyle/>
        <a:p>
          <a:endParaRPr lang="nl-NL"/>
        </a:p>
      </dgm:t>
    </dgm:pt>
    <dgm:pt modelId="{5717CCC4-B48B-4839-B33F-10D2CF2D4345}" type="sibTrans" cxnId="{7CE0D070-FFD5-4457-86BD-7C2D2542616F}">
      <dgm:prSet/>
      <dgm:spPr/>
      <dgm:t>
        <a:bodyPr/>
        <a:lstStyle/>
        <a:p>
          <a:endParaRPr lang="nl-NL"/>
        </a:p>
      </dgm:t>
    </dgm:pt>
    <dgm:pt modelId="{11910395-C113-4E75-B027-E41E140FD530}">
      <dgm:prSet phldrT="[Tekst]"/>
      <dgm:spPr/>
      <dgm:t>
        <a:bodyPr/>
        <a:lstStyle/>
        <a:p>
          <a:r>
            <a:rPr lang="nl-NL" dirty="0"/>
            <a:t>Uitproberen </a:t>
          </a:r>
          <a:r>
            <a:rPr lang="nl-NL" dirty="0" err="1"/>
            <a:t>entacapon</a:t>
          </a:r>
          <a:r>
            <a:rPr lang="nl-NL" dirty="0"/>
            <a:t> (geen bijwerkingen </a:t>
          </a:r>
          <a:r>
            <a:rPr lang="nl-NL" dirty="0" err="1"/>
            <a:t>Lecigon</a:t>
          </a:r>
          <a:r>
            <a:rPr lang="nl-NL" dirty="0"/>
            <a:t> optie, anders </a:t>
          </a:r>
          <a:r>
            <a:rPr lang="nl-NL" dirty="0" err="1"/>
            <a:t>Duodopa</a:t>
          </a:r>
          <a:r>
            <a:rPr lang="nl-NL" dirty="0"/>
            <a:t>)</a:t>
          </a:r>
        </a:p>
      </dgm:t>
    </dgm:pt>
    <dgm:pt modelId="{A33D66BF-D8FF-4FBE-BA36-B2CA06B048CF}" type="parTrans" cxnId="{54D97497-A5E6-410B-AC64-488F6E22A780}">
      <dgm:prSet/>
      <dgm:spPr/>
      <dgm:t>
        <a:bodyPr/>
        <a:lstStyle/>
        <a:p>
          <a:endParaRPr lang="nl-NL"/>
        </a:p>
      </dgm:t>
    </dgm:pt>
    <dgm:pt modelId="{2DFFDD8D-1D1F-4609-AED1-EC3004EE362F}" type="sibTrans" cxnId="{54D97497-A5E6-410B-AC64-488F6E22A780}">
      <dgm:prSet/>
      <dgm:spPr/>
      <dgm:t>
        <a:bodyPr/>
        <a:lstStyle/>
        <a:p>
          <a:endParaRPr lang="nl-NL"/>
        </a:p>
      </dgm:t>
    </dgm:pt>
    <dgm:pt modelId="{54813170-F67D-4AB1-8861-FE62985E322C}">
      <dgm:prSet phldrT="[Tekst]"/>
      <dgm:spPr/>
      <dgm:t>
        <a:bodyPr/>
        <a:lstStyle/>
        <a:p>
          <a:r>
            <a:rPr lang="nl-NL" dirty="0"/>
            <a:t>Verpleegkundige firma </a:t>
          </a:r>
          <a:r>
            <a:rPr lang="nl-NL" dirty="0" err="1"/>
            <a:t>Duodopa</a:t>
          </a:r>
          <a:r>
            <a:rPr lang="nl-NL" dirty="0"/>
            <a:t> of </a:t>
          </a:r>
          <a:r>
            <a:rPr lang="nl-NL" dirty="0" err="1"/>
            <a:t>Lecigon</a:t>
          </a:r>
          <a:r>
            <a:rPr lang="nl-NL" dirty="0"/>
            <a:t> komt kennismaken thuis</a:t>
          </a:r>
        </a:p>
      </dgm:t>
    </dgm:pt>
    <dgm:pt modelId="{E103A96A-7C72-42EF-A059-FF5D51DF1DE8}" type="parTrans" cxnId="{6B772E93-963F-4810-B5ED-29170A2B8873}">
      <dgm:prSet/>
      <dgm:spPr/>
      <dgm:t>
        <a:bodyPr/>
        <a:lstStyle/>
        <a:p>
          <a:endParaRPr lang="nl-NL"/>
        </a:p>
      </dgm:t>
    </dgm:pt>
    <dgm:pt modelId="{050480E2-CA29-4E39-8A2C-7B156D08D849}" type="sibTrans" cxnId="{6B772E93-963F-4810-B5ED-29170A2B8873}">
      <dgm:prSet/>
      <dgm:spPr/>
      <dgm:t>
        <a:bodyPr/>
        <a:lstStyle/>
        <a:p>
          <a:endParaRPr lang="nl-NL"/>
        </a:p>
      </dgm:t>
    </dgm:pt>
    <dgm:pt modelId="{68CB5291-01B2-40A5-AC08-15CEA0DD0C2F}">
      <dgm:prSet/>
      <dgm:spPr/>
      <dgm:t>
        <a:bodyPr/>
        <a:lstStyle/>
        <a:p>
          <a:r>
            <a:rPr lang="nl-NL" dirty="0"/>
            <a:t>Proef</a:t>
          </a:r>
        </a:p>
      </dgm:t>
    </dgm:pt>
    <dgm:pt modelId="{A528114E-9C37-494A-87B5-E8CE9036C0C8}" type="parTrans" cxnId="{C2D1243B-FFA7-4D10-9C24-2E7C825ABF1F}">
      <dgm:prSet/>
      <dgm:spPr/>
      <dgm:t>
        <a:bodyPr/>
        <a:lstStyle/>
        <a:p>
          <a:endParaRPr lang="nl-NL"/>
        </a:p>
      </dgm:t>
    </dgm:pt>
    <dgm:pt modelId="{E1807F28-F876-478E-B7FC-7CB9218B7250}" type="sibTrans" cxnId="{C2D1243B-FFA7-4D10-9C24-2E7C825ABF1F}">
      <dgm:prSet/>
      <dgm:spPr/>
      <dgm:t>
        <a:bodyPr/>
        <a:lstStyle/>
        <a:p>
          <a:endParaRPr lang="nl-NL"/>
        </a:p>
      </dgm:t>
    </dgm:pt>
    <dgm:pt modelId="{5EC4038E-7100-49A2-8F9F-43A26477EBF2}">
      <dgm:prSet/>
      <dgm:spPr/>
      <dgm:t>
        <a:bodyPr/>
        <a:lstStyle/>
        <a:p>
          <a:r>
            <a:rPr lang="nl-NL" dirty="0"/>
            <a:t>Instellen pomp verpleeghuis </a:t>
          </a:r>
          <a:r>
            <a:rPr lang="nl-NL" dirty="0" err="1"/>
            <a:t>Wijckerslooth</a:t>
          </a:r>
          <a:r>
            <a:rPr lang="nl-NL" dirty="0"/>
            <a:t> (3 </a:t>
          </a:r>
          <a:r>
            <a:rPr lang="nl-NL" dirty="0" err="1"/>
            <a:t>dgn</a:t>
          </a:r>
          <a:r>
            <a:rPr lang="nl-NL" dirty="0"/>
            <a:t>) daarna thuis (3 dagen)</a:t>
          </a:r>
        </a:p>
      </dgm:t>
    </dgm:pt>
    <dgm:pt modelId="{9FD249F7-0A4C-4B90-91CB-2953A7B5CF6B}" type="parTrans" cxnId="{3F47471F-4DB0-4385-95CF-4A6C59BDBAAE}">
      <dgm:prSet/>
      <dgm:spPr/>
      <dgm:t>
        <a:bodyPr/>
        <a:lstStyle/>
        <a:p>
          <a:endParaRPr lang="nl-NL"/>
        </a:p>
      </dgm:t>
    </dgm:pt>
    <dgm:pt modelId="{4AC6AE8D-6C88-4752-945C-1328C22B91E8}" type="sibTrans" cxnId="{3F47471F-4DB0-4385-95CF-4A6C59BDBAAE}">
      <dgm:prSet/>
      <dgm:spPr/>
      <dgm:t>
        <a:bodyPr/>
        <a:lstStyle/>
        <a:p>
          <a:endParaRPr lang="nl-NL"/>
        </a:p>
      </dgm:t>
    </dgm:pt>
    <dgm:pt modelId="{8BA08752-794E-426F-A208-795E111E33CB}">
      <dgm:prSet/>
      <dgm:spPr/>
      <dgm:t>
        <a:bodyPr/>
        <a:lstStyle/>
        <a:p>
          <a:r>
            <a:rPr lang="nl-NL" dirty="0"/>
            <a:t>PEG</a:t>
          </a:r>
        </a:p>
      </dgm:t>
    </dgm:pt>
    <dgm:pt modelId="{6C504C22-6E6D-47C3-86F8-760658DB7E25}" type="parTrans" cxnId="{2CFF99D4-E5D5-466B-AD53-B10163978AD1}">
      <dgm:prSet/>
      <dgm:spPr/>
      <dgm:t>
        <a:bodyPr/>
        <a:lstStyle/>
        <a:p>
          <a:endParaRPr lang="nl-NL"/>
        </a:p>
      </dgm:t>
    </dgm:pt>
    <dgm:pt modelId="{D5A19303-8B83-48EE-B7D6-AE0BC63505C1}" type="sibTrans" cxnId="{2CFF99D4-E5D5-466B-AD53-B10163978AD1}">
      <dgm:prSet/>
      <dgm:spPr/>
      <dgm:t>
        <a:bodyPr/>
        <a:lstStyle/>
        <a:p>
          <a:endParaRPr lang="nl-NL"/>
        </a:p>
      </dgm:t>
    </dgm:pt>
    <dgm:pt modelId="{A3A501A5-647C-49D0-B949-4D3781734F15}">
      <dgm:prSet/>
      <dgm:spPr/>
      <dgm:t>
        <a:bodyPr/>
        <a:lstStyle/>
        <a:p>
          <a:r>
            <a:rPr lang="nl-NL" dirty="0"/>
            <a:t>Plaatsing PEG MDL </a:t>
          </a:r>
          <a:r>
            <a:rPr lang="nl-NL" dirty="0" err="1"/>
            <a:t>Alrijne</a:t>
          </a:r>
          <a:r>
            <a:rPr lang="nl-NL" dirty="0"/>
            <a:t> (2 dagen)</a:t>
          </a:r>
        </a:p>
      </dgm:t>
    </dgm:pt>
    <dgm:pt modelId="{F4DA80D9-FEFC-4C9F-8434-F6D43F6DEF10}" type="parTrans" cxnId="{47D602B8-43DB-46CA-B5FF-4855DC5BE906}">
      <dgm:prSet/>
      <dgm:spPr/>
      <dgm:t>
        <a:bodyPr/>
        <a:lstStyle/>
        <a:p>
          <a:endParaRPr lang="nl-NL"/>
        </a:p>
      </dgm:t>
    </dgm:pt>
    <dgm:pt modelId="{E4C71C7C-74E1-4525-89C3-BC5642E1B3B5}" type="sibTrans" cxnId="{47D602B8-43DB-46CA-B5FF-4855DC5BE906}">
      <dgm:prSet/>
      <dgm:spPr/>
      <dgm:t>
        <a:bodyPr/>
        <a:lstStyle/>
        <a:p>
          <a:endParaRPr lang="nl-NL"/>
        </a:p>
      </dgm:t>
    </dgm:pt>
    <dgm:pt modelId="{33540D56-7A8E-46D8-ADA8-E70C4E861664}">
      <dgm:prSet/>
      <dgm:spPr/>
      <dgm:t>
        <a:bodyPr/>
        <a:lstStyle/>
        <a:p>
          <a:r>
            <a:rPr lang="nl-NL" dirty="0"/>
            <a:t>Proef met </a:t>
          </a:r>
          <a:r>
            <a:rPr lang="nl-NL" dirty="0" err="1"/>
            <a:t>neussonde+pomp</a:t>
          </a:r>
          <a:r>
            <a:rPr lang="nl-NL" dirty="0"/>
            <a:t>, plaatsing via MDL </a:t>
          </a:r>
          <a:r>
            <a:rPr lang="nl-NL" dirty="0" err="1"/>
            <a:t>Alrijne</a:t>
          </a:r>
          <a:r>
            <a:rPr lang="nl-NL" dirty="0"/>
            <a:t> ziekenhuis</a:t>
          </a:r>
        </a:p>
      </dgm:t>
    </dgm:pt>
    <dgm:pt modelId="{1BF8C765-63B0-4D42-AEB0-2D7B90D46444}" type="parTrans" cxnId="{9D001E92-A1BB-4FC1-B358-1CCE9171B431}">
      <dgm:prSet/>
      <dgm:spPr/>
      <dgm:t>
        <a:bodyPr/>
        <a:lstStyle/>
        <a:p>
          <a:endParaRPr lang="nl-NL"/>
        </a:p>
      </dgm:t>
    </dgm:pt>
    <dgm:pt modelId="{98B5DEDF-CCCC-4E49-AF0E-04270603E0A4}" type="sibTrans" cxnId="{9D001E92-A1BB-4FC1-B358-1CCE9171B431}">
      <dgm:prSet/>
      <dgm:spPr/>
      <dgm:t>
        <a:bodyPr/>
        <a:lstStyle/>
        <a:p>
          <a:endParaRPr lang="nl-NL"/>
        </a:p>
      </dgm:t>
    </dgm:pt>
    <dgm:pt modelId="{4C2536BB-E381-478D-ABB3-62EED3C11FDB}" type="pres">
      <dgm:prSet presAssocID="{97207665-679C-42A9-B0E9-7D9B9FF9A9F2}" presName="linearFlow" presStyleCnt="0">
        <dgm:presLayoutVars>
          <dgm:dir/>
          <dgm:animLvl val="lvl"/>
          <dgm:resizeHandles val="exact"/>
        </dgm:presLayoutVars>
      </dgm:prSet>
      <dgm:spPr/>
      <dgm:t>
        <a:bodyPr/>
        <a:lstStyle/>
        <a:p>
          <a:endParaRPr lang="nl-NL"/>
        </a:p>
      </dgm:t>
    </dgm:pt>
    <dgm:pt modelId="{7349A0F4-6752-4DB6-8CFF-7645BCFABD36}" type="pres">
      <dgm:prSet presAssocID="{9B1BED3D-F6CC-4521-950F-C42AC20CA0C1}" presName="composite" presStyleCnt="0"/>
      <dgm:spPr/>
    </dgm:pt>
    <dgm:pt modelId="{032733F3-1BBE-4B65-ACFC-E843DB09B723}" type="pres">
      <dgm:prSet presAssocID="{9B1BED3D-F6CC-4521-950F-C42AC20CA0C1}" presName="parentText" presStyleLbl="alignNode1" presStyleIdx="0" presStyleCnt="5">
        <dgm:presLayoutVars>
          <dgm:chMax val="1"/>
          <dgm:bulletEnabled val="1"/>
        </dgm:presLayoutVars>
      </dgm:prSet>
      <dgm:spPr/>
      <dgm:t>
        <a:bodyPr/>
        <a:lstStyle/>
        <a:p>
          <a:endParaRPr lang="nl-NL"/>
        </a:p>
      </dgm:t>
    </dgm:pt>
    <dgm:pt modelId="{AD8F0919-1F25-4AE3-89DE-918940842670}" type="pres">
      <dgm:prSet presAssocID="{9B1BED3D-F6CC-4521-950F-C42AC20CA0C1}" presName="descendantText" presStyleLbl="alignAcc1" presStyleIdx="0" presStyleCnt="5">
        <dgm:presLayoutVars>
          <dgm:bulletEnabled val="1"/>
        </dgm:presLayoutVars>
      </dgm:prSet>
      <dgm:spPr/>
      <dgm:t>
        <a:bodyPr/>
        <a:lstStyle/>
        <a:p>
          <a:endParaRPr lang="nl-NL"/>
        </a:p>
      </dgm:t>
    </dgm:pt>
    <dgm:pt modelId="{B086C417-88A7-4F84-9504-0E79471B0321}" type="pres">
      <dgm:prSet presAssocID="{BF76EC77-1DE7-4BA1-9302-372F7ECF3499}" presName="sp" presStyleCnt="0"/>
      <dgm:spPr/>
    </dgm:pt>
    <dgm:pt modelId="{904BBD08-A57C-4D91-B0B0-2A5344560CBC}" type="pres">
      <dgm:prSet presAssocID="{807C4997-0621-49CF-B031-9DD61D01F807}" presName="composite" presStyleCnt="0"/>
      <dgm:spPr/>
    </dgm:pt>
    <dgm:pt modelId="{F6F70D7C-694F-405F-A842-C09D907CDF24}" type="pres">
      <dgm:prSet presAssocID="{807C4997-0621-49CF-B031-9DD61D01F807}" presName="parentText" presStyleLbl="alignNode1" presStyleIdx="1" presStyleCnt="5">
        <dgm:presLayoutVars>
          <dgm:chMax val="1"/>
          <dgm:bulletEnabled val="1"/>
        </dgm:presLayoutVars>
      </dgm:prSet>
      <dgm:spPr/>
      <dgm:t>
        <a:bodyPr/>
        <a:lstStyle/>
        <a:p>
          <a:endParaRPr lang="nl-NL"/>
        </a:p>
      </dgm:t>
    </dgm:pt>
    <dgm:pt modelId="{5355C40C-AAB2-4204-B945-D5EAC60371E3}" type="pres">
      <dgm:prSet presAssocID="{807C4997-0621-49CF-B031-9DD61D01F807}" presName="descendantText" presStyleLbl="alignAcc1" presStyleIdx="1" presStyleCnt="5">
        <dgm:presLayoutVars>
          <dgm:bulletEnabled val="1"/>
        </dgm:presLayoutVars>
      </dgm:prSet>
      <dgm:spPr/>
      <dgm:t>
        <a:bodyPr/>
        <a:lstStyle/>
        <a:p>
          <a:endParaRPr lang="nl-NL"/>
        </a:p>
      </dgm:t>
    </dgm:pt>
    <dgm:pt modelId="{20045231-42CD-4EDD-BD24-2150029384C1}" type="pres">
      <dgm:prSet presAssocID="{0CA35D8F-E1BE-4825-B5E7-08A1E9EECB2E}" presName="sp" presStyleCnt="0"/>
      <dgm:spPr/>
    </dgm:pt>
    <dgm:pt modelId="{1D6151D3-4211-4B25-8C27-199B7EC7AEED}" type="pres">
      <dgm:prSet presAssocID="{8DAFA157-5395-4363-9E08-40C1EFB92ADE}" presName="composite" presStyleCnt="0"/>
      <dgm:spPr/>
    </dgm:pt>
    <dgm:pt modelId="{55E2D190-A2E5-4194-B3C5-989593806618}" type="pres">
      <dgm:prSet presAssocID="{8DAFA157-5395-4363-9E08-40C1EFB92ADE}" presName="parentText" presStyleLbl="alignNode1" presStyleIdx="2" presStyleCnt="5">
        <dgm:presLayoutVars>
          <dgm:chMax val="1"/>
          <dgm:bulletEnabled val="1"/>
        </dgm:presLayoutVars>
      </dgm:prSet>
      <dgm:spPr/>
      <dgm:t>
        <a:bodyPr/>
        <a:lstStyle/>
        <a:p>
          <a:endParaRPr lang="nl-NL"/>
        </a:p>
      </dgm:t>
    </dgm:pt>
    <dgm:pt modelId="{8C6BE462-52BB-49E0-9390-CAAA5A9686F5}" type="pres">
      <dgm:prSet presAssocID="{8DAFA157-5395-4363-9E08-40C1EFB92ADE}" presName="descendantText" presStyleLbl="alignAcc1" presStyleIdx="2" presStyleCnt="5">
        <dgm:presLayoutVars>
          <dgm:bulletEnabled val="1"/>
        </dgm:presLayoutVars>
      </dgm:prSet>
      <dgm:spPr/>
      <dgm:t>
        <a:bodyPr/>
        <a:lstStyle/>
        <a:p>
          <a:endParaRPr lang="nl-NL"/>
        </a:p>
      </dgm:t>
    </dgm:pt>
    <dgm:pt modelId="{36E0CB6B-13F3-49B9-A978-03B9397BFFD9}" type="pres">
      <dgm:prSet presAssocID="{5717CCC4-B48B-4839-B33F-10D2CF2D4345}" presName="sp" presStyleCnt="0"/>
      <dgm:spPr/>
    </dgm:pt>
    <dgm:pt modelId="{9D64E388-0CD0-419D-81F2-BF5E7439946A}" type="pres">
      <dgm:prSet presAssocID="{68CB5291-01B2-40A5-AC08-15CEA0DD0C2F}" presName="composite" presStyleCnt="0"/>
      <dgm:spPr/>
    </dgm:pt>
    <dgm:pt modelId="{8BB0A0DD-84B7-4298-ADF7-D91F082CDFCC}" type="pres">
      <dgm:prSet presAssocID="{68CB5291-01B2-40A5-AC08-15CEA0DD0C2F}" presName="parentText" presStyleLbl="alignNode1" presStyleIdx="3" presStyleCnt="5">
        <dgm:presLayoutVars>
          <dgm:chMax val="1"/>
          <dgm:bulletEnabled val="1"/>
        </dgm:presLayoutVars>
      </dgm:prSet>
      <dgm:spPr/>
      <dgm:t>
        <a:bodyPr/>
        <a:lstStyle/>
        <a:p>
          <a:endParaRPr lang="nl-NL"/>
        </a:p>
      </dgm:t>
    </dgm:pt>
    <dgm:pt modelId="{C00FC0BF-9D63-48E6-8263-63CDF3B55126}" type="pres">
      <dgm:prSet presAssocID="{68CB5291-01B2-40A5-AC08-15CEA0DD0C2F}" presName="descendantText" presStyleLbl="alignAcc1" presStyleIdx="3" presStyleCnt="5">
        <dgm:presLayoutVars>
          <dgm:bulletEnabled val="1"/>
        </dgm:presLayoutVars>
      </dgm:prSet>
      <dgm:spPr/>
      <dgm:t>
        <a:bodyPr/>
        <a:lstStyle/>
        <a:p>
          <a:endParaRPr lang="nl-NL"/>
        </a:p>
      </dgm:t>
    </dgm:pt>
    <dgm:pt modelId="{DF306FF7-EC90-4B5A-AE0F-F74DCF2361AB}" type="pres">
      <dgm:prSet presAssocID="{E1807F28-F876-478E-B7FC-7CB9218B7250}" presName="sp" presStyleCnt="0"/>
      <dgm:spPr/>
    </dgm:pt>
    <dgm:pt modelId="{41B8A164-9185-4CFE-9FA0-D29050D6F206}" type="pres">
      <dgm:prSet presAssocID="{8BA08752-794E-426F-A208-795E111E33CB}" presName="composite" presStyleCnt="0"/>
      <dgm:spPr/>
    </dgm:pt>
    <dgm:pt modelId="{43B283C6-EFC9-4B9A-A841-F81927A10836}" type="pres">
      <dgm:prSet presAssocID="{8BA08752-794E-426F-A208-795E111E33CB}" presName="parentText" presStyleLbl="alignNode1" presStyleIdx="4" presStyleCnt="5">
        <dgm:presLayoutVars>
          <dgm:chMax val="1"/>
          <dgm:bulletEnabled val="1"/>
        </dgm:presLayoutVars>
      </dgm:prSet>
      <dgm:spPr/>
      <dgm:t>
        <a:bodyPr/>
        <a:lstStyle/>
        <a:p>
          <a:endParaRPr lang="nl-NL"/>
        </a:p>
      </dgm:t>
    </dgm:pt>
    <dgm:pt modelId="{33AE8F30-6F27-4973-B569-4213E6A9B15B}" type="pres">
      <dgm:prSet presAssocID="{8BA08752-794E-426F-A208-795E111E33CB}" presName="descendantText" presStyleLbl="alignAcc1" presStyleIdx="4" presStyleCnt="5">
        <dgm:presLayoutVars>
          <dgm:bulletEnabled val="1"/>
        </dgm:presLayoutVars>
      </dgm:prSet>
      <dgm:spPr/>
      <dgm:t>
        <a:bodyPr/>
        <a:lstStyle/>
        <a:p>
          <a:endParaRPr lang="nl-NL"/>
        </a:p>
      </dgm:t>
    </dgm:pt>
  </dgm:ptLst>
  <dgm:cxnLst>
    <dgm:cxn modelId="{54D97497-A5E6-410B-AC64-488F6E22A780}" srcId="{8DAFA157-5395-4363-9E08-40C1EFB92ADE}" destId="{11910395-C113-4E75-B027-E41E140FD530}" srcOrd="0" destOrd="0" parTransId="{A33D66BF-D8FF-4FBE-BA36-B2CA06B048CF}" sibTransId="{2DFFDD8D-1D1F-4609-AED1-EC3004EE362F}"/>
    <dgm:cxn modelId="{4E4E4FFC-B984-4A79-A0F8-4A2CC7ED2ED4}" srcId="{97207665-679C-42A9-B0E9-7D9B9FF9A9F2}" destId="{807C4997-0621-49CF-B031-9DD61D01F807}" srcOrd="1" destOrd="0" parTransId="{5EF8EBDA-1793-49E1-B83A-308CD0CD351C}" sibTransId="{0CA35D8F-E1BE-4825-B5E7-08A1E9EECB2E}"/>
    <dgm:cxn modelId="{BF08DF1C-BD58-43BF-9077-B904C1FBDB66}" type="presOf" srcId="{68CB5291-01B2-40A5-AC08-15CEA0DD0C2F}" destId="{8BB0A0DD-84B7-4298-ADF7-D91F082CDFCC}" srcOrd="0" destOrd="0" presId="urn:microsoft.com/office/officeart/2005/8/layout/chevron2"/>
    <dgm:cxn modelId="{9D001E92-A1BB-4FC1-B358-1CCE9171B431}" srcId="{68CB5291-01B2-40A5-AC08-15CEA0DD0C2F}" destId="{33540D56-7A8E-46D8-ADA8-E70C4E861664}" srcOrd="0" destOrd="0" parTransId="{1BF8C765-63B0-4D42-AEB0-2D7B90D46444}" sibTransId="{98B5DEDF-CCCC-4E49-AF0E-04270603E0A4}"/>
    <dgm:cxn modelId="{61BC4528-81B6-41E8-BA27-6AE479DCA420}" srcId="{807C4997-0621-49CF-B031-9DD61D01F807}" destId="{C7E04A4E-6FA8-41F1-8D58-879EA9C83F79}" srcOrd="0" destOrd="0" parTransId="{8A6CFE57-1A74-43AD-A2FD-89D652F8F09C}" sibTransId="{7AF0A143-5317-45B0-9F08-E983B9A6C0C7}"/>
    <dgm:cxn modelId="{7CE0D070-FFD5-4457-86BD-7C2D2542616F}" srcId="{97207665-679C-42A9-B0E9-7D9B9FF9A9F2}" destId="{8DAFA157-5395-4363-9E08-40C1EFB92ADE}" srcOrd="2" destOrd="0" parTransId="{18776F4F-4CA9-41B7-A33D-64FA57372482}" sibTransId="{5717CCC4-B48B-4839-B33F-10D2CF2D4345}"/>
    <dgm:cxn modelId="{7EDA52B5-C23C-4095-9A33-E6D69282B62A}" type="presOf" srcId="{33540D56-7A8E-46D8-ADA8-E70C4E861664}" destId="{C00FC0BF-9D63-48E6-8263-63CDF3B55126}" srcOrd="0" destOrd="0" presId="urn:microsoft.com/office/officeart/2005/8/layout/chevron2"/>
    <dgm:cxn modelId="{50FCFE68-8D33-44D4-AF5E-2B5F80DB520D}" srcId="{9B1BED3D-F6CC-4521-950F-C42AC20CA0C1}" destId="{F78D5E25-82D0-4093-B024-429DE0F0AEBE}" srcOrd="1" destOrd="0" parTransId="{798CBA45-287A-48D6-9C43-6C5C0691925E}" sibTransId="{7F314716-A596-45A4-AB9D-13CAF3E905A2}"/>
    <dgm:cxn modelId="{99D98313-6DF3-463D-9D82-207C6679DC4C}" srcId="{9B1BED3D-F6CC-4521-950F-C42AC20CA0C1}" destId="{2680F4AF-3CDB-4F03-A81E-7FAC2FF95EB5}" srcOrd="0" destOrd="0" parTransId="{41819F96-3B5E-4B3C-9302-F372661174DD}" sibTransId="{2E6D213E-98C1-49BC-BC8A-8A955CF333B4}"/>
    <dgm:cxn modelId="{FED021A0-8984-4F48-8D93-20D7EF4F5A8D}" srcId="{807C4997-0621-49CF-B031-9DD61D01F807}" destId="{A52A9C79-12A8-4A2C-BA78-4BC7719212EB}" srcOrd="1" destOrd="0" parTransId="{358E8D18-C1FC-46CC-9963-4E4EEABEED46}" sibTransId="{85CBDE21-8AD6-47EC-805A-50F50550C6D2}"/>
    <dgm:cxn modelId="{46B2A4A2-A236-4F95-8A9E-F292AFBDC8BE}" type="presOf" srcId="{A3A501A5-647C-49D0-B949-4D3781734F15}" destId="{33AE8F30-6F27-4973-B569-4213E6A9B15B}" srcOrd="0" destOrd="0" presId="urn:microsoft.com/office/officeart/2005/8/layout/chevron2"/>
    <dgm:cxn modelId="{EF59F0BD-8E16-4CA2-AA58-C1A2530BF8DA}" type="presOf" srcId="{5EC4038E-7100-49A2-8F9F-43A26477EBF2}" destId="{C00FC0BF-9D63-48E6-8263-63CDF3B55126}" srcOrd="0" destOrd="1" presId="urn:microsoft.com/office/officeart/2005/8/layout/chevron2"/>
    <dgm:cxn modelId="{8C970561-D135-42B7-BCD4-FCD621645AC6}" type="presOf" srcId="{54813170-F67D-4AB1-8861-FE62985E322C}" destId="{8C6BE462-52BB-49E0-9390-CAAA5A9686F5}" srcOrd="0" destOrd="1" presId="urn:microsoft.com/office/officeart/2005/8/layout/chevron2"/>
    <dgm:cxn modelId="{CD038052-EF01-48EE-809F-E8CAA7CA7126}" type="presOf" srcId="{8DAFA157-5395-4363-9E08-40C1EFB92ADE}" destId="{55E2D190-A2E5-4194-B3C5-989593806618}" srcOrd="0" destOrd="0" presId="urn:microsoft.com/office/officeart/2005/8/layout/chevron2"/>
    <dgm:cxn modelId="{F694ABF0-E9D2-4C5B-BED1-F88D294401DB}" type="presOf" srcId="{2680F4AF-3CDB-4F03-A81E-7FAC2FF95EB5}" destId="{AD8F0919-1F25-4AE3-89DE-918940842670}" srcOrd="0" destOrd="0" presId="urn:microsoft.com/office/officeart/2005/8/layout/chevron2"/>
    <dgm:cxn modelId="{9BC33FD3-8E02-49FA-B994-070F3D6DF06C}" srcId="{97207665-679C-42A9-B0E9-7D9B9FF9A9F2}" destId="{9B1BED3D-F6CC-4521-950F-C42AC20CA0C1}" srcOrd="0" destOrd="0" parTransId="{C7EB054D-B64B-4DA1-B1EA-CDC4B6B64C34}" sibTransId="{BF76EC77-1DE7-4BA1-9302-372F7ECF3499}"/>
    <dgm:cxn modelId="{2CFF99D4-E5D5-466B-AD53-B10163978AD1}" srcId="{97207665-679C-42A9-B0E9-7D9B9FF9A9F2}" destId="{8BA08752-794E-426F-A208-795E111E33CB}" srcOrd="4" destOrd="0" parTransId="{6C504C22-6E6D-47C3-86F8-760658DB7E25}" sibTransId="{D5A19303-8B83-48EE-B7D6-AE0BC63505C1}"/>
    <dgm:cxn modelId="{47D602B8-43DB-46CA-B5FF-4855DC5BE906}" srcId="{8BA08752-794E-426F-A208-795E111E33CB}" destId="{A3A501A5-647C-49D0-B949-4D3781734F15}" srcOrd="0" destOrd="0" parTransId="{F4DA80D9-FEFC-4C9F-8434-F6D43F6DEF10}" sibTransId="{E4C71C7C-74E1-4525-89C3-BC5642E1B3B5}"/>
    <dgm:cxn modelId="{C6857BF6-1E3D-4BA6-BAD7-F4D6CA91770E}" type="presOf" srcId="{807C4997-0621-49CF-B031-9DD61D01F807}" destId="{F6F70D7C-694F-405F-A842-C09D907CDF24}" srcOrd="0" destOrd="0" presId="urn:microsoft.com/office/officeart/2005/8/layout/chevron2"/>
    <dgm:cxn modelId="{AF324B58-AD3C-463F-95FC-A71F6ADFCA24}" type="presOf" srcId="{9B1BED3D-F6CC-4521-950F-C42AC20CA0C1}" destId="{032733F3-1BBE-4B65-ACFC-E843DB09B723}" srcOrd="0" destOrd="0" presId="urn:microsoft.com/office/officeart/2005/8/layout/chevron2"/>
    <dgm:cxn modelId="{C2D1243B-FFA7-4D10-9C24-2E7C825ABF1F}" srcId="{97207665-679C-42A9-B0E9-7D9B9FF9A9F2}" destId="{68CB5291-01B2-40A5-AC08-15CEA0DD0C2F}" srcOrd="3" destOrd="0" parTransId="{A528114E-9C37-494A-87B5-E8CE9036C0C8}" sibTransId="{E1807F28-F876-478E-B7FC-7CB9218B7250}"/>
    <dgm:cxn modelId="{18CCA9BB-08C7-41E3-BB14-A06064BC15F8}" type="presOf" srcId="{97207665-679C-42A9-B0E9-7D9B9FF9A9F2}" destId="{4C2536BB-E381-478D-ABB3-62EED3C11FDB}" srcOrd="0" destOrd="0" presId="urn:microsoft.com/office/officeart/2005/8/layout/chevron2"/>
    <dgm:cxn modelId="{1B8125BA-15D3-471B-97F6-92550E770A7C}" type="presOf" srcId="{F78D5E25-82D0-4093-B024-429DE0F0AEBE}" destId="{AD8F0919-1F25-4AE3-89DE-918940842670}" srcOrd="0" destOrd="1" presId="urn:microsoft.com/office/officeart/2005/8/layout/chevron2"/>
    <dgm:cxn modelId="{435D69AB-03DC-41B7-9A67-CE7FA9F9DEE3}" type="presOf" srcId="{8BA08752-794E-426F-A208-795E111E33CB}" destId="{43B283C6-EFC9-4B9A-A841-F81927A10836}" srcOrd="0" destOrd="0" presId="urn:microsoft.com/office/officeart/2005/8/layout/chevron2"/>
    <dgm:cxn modelId="{63C273C9-4068-49C6-BFD2-86714FFF4E16}" type="presOf" srcId="{C7E04A4E-6FA8-41F1-8D58-879EA9C83F79}" destId="{5355C40C-AAB2-4204-B945-D5EAC60371E3}" srcOrd="0" destOrd="0" presId="urn:microsoft.com/office/officeart/2005/8/layout/chevron2"/>
    <dgm:cxn modelId="{AA7479A3-B74C-4FF2-92C3-F8B2BF3683AE}" type="presOf" srcId="{11910395-C113-4E75-B027-E41E140FD530}" destId="{8C6BE462-52BB-49E0-9390-CAAA5A9686F5}" srcOrd="0" destOrd="0" presId="urn:microsoft.com/office/officeart/2005/8/layout/chevron2"/>
    <dgm:cxn modelId="{6B772E93-963F-4810-B5ED-29170A2B8873}" srcId="{8DAFA157-5395-4363-9E08-40C1EFB92ADE}" destId="{54813170-F67D-4AB1-8861-FE62985E322C}" srcOrd="1" destOrd="0" parTransId="{E103A96A-7C72-42EF-A059-FF5D51DF1DE8}" sibTransId="{050480E2-CA29-4E39-8A2C-7B156D08D849}"/>
    <dgm:cxn modelId="{3F47471F-4DB0-4385-95CF-4A6C59BDBAAE}" srcId="{68CB5291-01B2-40A5-AC08-15CEA0DD0C2F}" destId="{5EC4038E-7100-49A2-8F9F-43A26477EBF2}" srcOrd="1" destOrd="0" parTransId="{9FD249F7-0A4C-4B90-91CB-2953A7B5CF6B}" sibTransId="{4AC6AE8D-6C88-4752-945C-1328C22B91E8}"/>
    <dgm:cxn modelId="{CF7CBE37-B7CE-4E39-9204-70A0855A23BE}" type="presOf" srcId="{A52A9C79-12A8-4A2C-BA78-4BC7719212EB}" destId="{5355C40C-AAB2-4204-B945-D5EAC60371E3}" srcOrd="0" destOrd="1" presId="urn:microsoft.com/office/officeart/2005/8/layout/chevron2"/>
    <dgm:cxn modelId="{D738F3B1-BC41-4BA5-9309-69A7114856B6}" type="presParOf" srcId="{4C2536BB-E381-478D-ABB3-62EED3C11FDB}" destId="{7349A0F4-6752-4DB6-8CFF-7645BCFABD36}" srcOrd="0" destOrd="0" presId="urn:microsoft.com/office/officeart/2005/8/layout/chevron2"/>
    <dgm:cxn modelId="{4B6D5CDA-DBE7-49A1-A5D1-1FC81E90BAB5}" type="presParOf" srcId="{7349A0F4-6752-4DB6-8CFF-7645BCFABD36}" destId="{032733F3-1BBE-4B65-ACFC-E843DB09B723}" srcOrd="0" destOrd="0" presId="urn:microsoft.com/office/officeart/2005/8/layout/chevron2"/>
    <dgm:cxn modelId="{64B69682-DF83-4284-969B-4E44C3BBD632}" type="presParOf" srcId="{7349A0F4-6752-4DB6-8CFF-7645BCFABD36}" destId="{AD8F0919-1F25-4AE3-89DE-918940842670}" srcOrd="1" destOrd="0" presId="urn:microsoft.com/office/officeart/2005/8/layout/chevron2"/>
    <dgm:cxn modelId="{B0A62DD2-4DEF-40C0-B317-B8EF76FAF52A}" type="presParOf" srcId="{4C2536BB-E381-478D-ABB3-62EED3C11FDB}" destId="{B086C417-88A7-4F84-9504-0E79471B0321}" srcOrd="1" destOrd="0" presId="urn:microsoft.com/office/officeart/2005/8/layout/chevron2"/>
    <dgm:cxn modelId="{645B91B0-58A0-4C14-9CB6-B33445041503}" type="presParOf" srcId="{4C2536BB-E381-478D-ABB3-62EED3C11FDB}" destId="{904BBD08-A57C-4D91-B0B0-2A5344560CBC}" srcOrd="2" destOrd="0" presId="urn:microsoft.com/office/officeart/2005/8/layout/chevron2"/>
    <dgm:cxn modelId="{941E7D0C-F47C-45F5-A35F-C42BB2E45188}" type="presParOf" srcId="{904BBD08-A57C-4D91-B0B0-2A5344560CBC}" destId="{F6F70D7C-694F-405F-A842-C09D907CDF24}" srcOrd="0" destOrd="0" presId="urn:microsoft.com/office/officeart/2005/8/layout/chevron2"/>
    <dgm:cxn modelId="{CC3BBD74-7A18-4667-8483-1ABB913947C7}" type="presParOf" srcId="{904BBD08-A57C-4D91-B0B0-2A5344560CBC}" destId="{5355C40C-AAB2-4204-B945-D5EAC60371E3}" srcOrd="1" destOrd="0" presId="urn:microsoft.com/office/officeart/2005/8/layout/chevron2"/>
    <dgm:cxn modelId="{63F592CB-A256-4B1C-8B5A-4E9A560CCC3C}" type="presParOf" srcId="{4C2536BB-E381-478D-ABB3-62EED3C11FDB}" destId="{20045231-42CD-4EDD-BD24-2150029384C1}" srcOrd="3" destOrd="0" presId="urn:microsoft.com/office/officeart/2005/8/layout/chevron2"/>
    <dgm:cxn modelId="{A39F92F2-6E68-4D47-A788-4BDCF385949F}" type="presParOf" srcId="{4C2536BB-E381-478D-ABB3-62EED3C11FDB}" destId="{1D6151D3-4211-4B25-8C27-199B7EC7AEED}" srcOrd="4" destOrd="0" presId="urn:microsoft.com/office/officeart/2005/8/layout/chevron2"/>
    <dgm:cxn modelId="{D18D9619-1847-4D06-A2D8-953CD593C2C5}" type="presParOf" srcId="{1D6151D3-4211-4B25-8C27-199B7EC7AEED}" destId="{55E2D190-A2E5-4194-B3C5-989593806618}" srcOrd="0" destOrd="0" presId="urn:microsoft.com/office/officeart/2005/8/layout/chevron2"/>
    <dgm:cxn modelId="{AD29E14D-9C0C-4BA0-95FF-7BA5E385B182}" type="presParOf" srcId="{1D6151D3-4211-4B25-8C27-199B7EC7AEED}" destId="{8C6BE462-52BB-49E0-9390-CAAA5A9686F5}" srcOrd="1" destOrd="0" presId="urn:microsoft.com/office/officeart/2005/8/layout/chevron2"/>
    <dgm:cxn modelId="{24EF141E-0B2A-4FCF-B5B6-17A5DFE78C8B}" type="presParOf" srcId="{4C2536BB-E381-478D-ABB3-62EED3C11FDB}" destId="{36E0CB6B-13F3-49B9-A978-03B9397BFFD9}" srcOrd="5" destOrd="0" presId="urn:microsoft.com/office/officeart/2005/8/layout/chevron2"/>
    <dgm:cxn modelId="{15D2B193-3B38-4154-902E-1209708B4107}" type="presParOf" srcId="{4C2536BB-E381-478D-ABB3-62EED3C11FDB}" destId="{9D64E388-0CD0-419D-81F2-BF5E7439946A}" srcOrd="6" destOrd="0" presId="urn:microsoft.com/office/officeart/2005/8/layout/chevron2"/>
    <dgm:cxn modelId="{E33D706E-28B6-4105-A9A3-0A7BAAB878AC}" type="presParOf" srcId="{9D64E388-0CD0-419D-81F2-BF5E7439946A}" destId="{8BB0A0DD-84B7-4298-ADF7-D91F082CDFCC}" srcOrd="0" destOrd="0" presId="urn:microsoft.com/office/officeart/2005/8/layout/chevron2"/>
    <dgm:cxn modelId="{C90F049B-5244-4339-A4FC-9BED97C616EB}" type="presParOf" srcId="{9D64E388-0CD0-419D-81F2-BF5E7439946A}" destId="{C00FC0BF-9D63-48E6-8263-63CDF3B55126}" srcOrd="1" destOrd="0" presId="urn:microsoft.com/office/officeart/2005/8/layout/chevron2"/>
    <dgm:cxn modelId="{5392C178-92D6-4C19-A001-0AA8DE3909FF}" type="presParOf" srcId="{4C2536BB-E381-478D-ABB3-62EED3C11FDB}" destId="{DF306FF7-EC90-4B5A-AE0F-F74DCF2361AB}" srcOrd="7" destOrd="0" presId="urn:microsoft.com/office/officeart/2005/8/layout/chevron2"/>
    <dgm:cxn modelId="{605D595A-4DC8-4EA6-9203-98F65AB9143A}" type="presParOf" srcId="{4C2536BB-E381-478D-ABB3-62EED3C11FDB}" destId="{41B8A164-9185-4CFE-9FA0-D29050D6F206}" srcOrd="8" destOrd="0" presId="urn:microsoft.com/office/officeart/2005/8/layout/chevron2"/>
    <dgm:cxn modelId="{37659406-DFC3-4817-A15C-D84FAFC7CFB2}" type="presParOf" srcId="{41B8A164-9185-4CFE-9FA0-D29050D6F206}" destId="{43B283C6-EFC9-4B9A-A841-F81927A10836}" srcOrd="0" destOrd="0" presId="urn:microsoft.com/office/officeart/2005/8/layout/chevron2"/>
    <dgm:cxn modelId="{A770971F-69A0-4EC2-AA33-77C0BBB9BA6B}" type="presParOf" srcId="{41B8A164-9185-4CFE-9FA0-D29050D6F206}" destId="{33AE8F30-6F27-4973-B569-4213E6A9B15B}"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207665-679C-42A9-B0E9-7D9B9FF9A9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9B1BED3D-F6CC-4521-950F-C42AC20CA0C1}">
      <dgm:prSet phldrT="[Tekst]"/>
      <dgm:spPr/>
      <dgm:t>
        <a:bodyPr/>
        <a:lstStyle/>
        <a:p>
          <a:r>
            <a:rPr lang="nl-NL" dirty="0"/>
            <a:t>Indicatie</a:t>
          </a:r>
        </a:p>
      </dgm:t>
    </dgm:pt>
    <dgm:pt modelId="{C7EB054D-B64B-4DA1-B1EA-CDC4B6B64C34}" type="parTrans" cxnId="{9BC33FD3-8E02-49FA-B994-070F3D6DF06C}">
      <dgm:prSet/>
      <dgm:spPr/>
      <dgm:t>
        <a:bodyPr/>
        <a:lstStyle/>
        <a:p>
          <a:endParaRPr lang="nl-NL"/>
        </a:p>
      </dgm:t>
    </dgm:pt>
    <dgm:pt modelId="{BF76EC77-1DE7-4BA1-9302-372F7ECF3499}" type="sibTrans" cxnId="{9BC33FD3-8E02-49FA-B994-070F3D6DF06C}">
      <dgm:prSet/>
      <dgm:spPr/>
      <dgm:t>
        <a:bodyPr/>
        <a:lstStyle/>
        <a:p>
          <a:endParaRPr lang="nl-NL"/>
        </a:p>
      </dgm:t>
    </dgm:pt>
    <dgm:pt modelId="{2680F4AF-3CDB-4F03-A81E-7FAC2FF95EB5}">
      <dgm:prSet phldrT="[Tekst]"/>
      <dgm:spPr/>
      <dgm:t>
        <a:bodyPr/>
        <a:lstStyle/>
        <a:p>
          <a:r>
            <a:rPr lang="nl-NL" dirty="0"/>
            <a:t>Neuroloog beoordeelt indicatie geavanceerde therapie</a:t>
          </a:r>
        </a:p>
      </dgm:t>
    </dgm:pt>
    <dgm:pt modelId="{41819F96-3B5E-4B3C-9302-F372661174DD}" type="parTrans" cxnId="{99D98313-6DF3-463D-9D82-207C6679DC4C}">
      <dgm:prSet/>
      <dgm:spPr/>
      <dgm:t>
        <a:bodyPr/>
        <a:lstStyle/>
        <a:p>
          <a:endParaRPr lang="nl-NL"/>
        </a:p>
      </dgm:t>
    </dgm:pt>
    <dgm:pt modelId="{2E6D213E-98C1-49BC-BC8A-8A955CF333B4}" type="sibTrans" cxnId="{99D98313-6DF3-463D-9D82-207C6679DC4C}">
      <dgm:prSet/>
      <dgm:spPr/>
      <dgm:t>
        <a:bodyPr/>
        <a:lstStyle/>
        <a:p>
          <a:endParaRPr lang="nl-NL"/>
        </a:p>
      </dgm:t>
    </dgm:pt>
    <dgm:pt modelId="{F78D5E25-82D0-4093-B024-429DE0F0AEBE}">
      <dgm:prSet phldrT="[Tekst]"/>
      <dgm:spPr/>
      <dgm:t>
        <a:bodyPr/>
        <a:lstStyle/>
        <a:p>
          <a:r>
            <a:rPr lang="nl-NL" dirty="0"/>
            <a:t>Soms vallen al bepaalde therapie-opties af o.b.v. leeftijd, klachten</a:t>
          </a:r>
        </a:p>
      </dgm:t>
    </dgm:pt>
    <dgm:pt modelId="{798CBA45-287A-48D6-9C43-6C5C0691925E}" type="parTrans" cxnId="{50FCFE68-8D33-44D4-AF5E-2B5F80DB520D}">
      <dgm:prSet/>
      <dgm:spPr/>
      <dgm:t>
        <a:bodyPr/>
        <a:lstStyle/>
        <a:p>
          <a:endParaRPr lang="nl-NL"/>
        </a:p>
      </dgm:t>
    </dgm:pt>
    <dgm:pt modelId="{7F314716-A596-45A4-AB9D-13CAF3E905A2}" type="sibTrans" cxnId="{50FCFE68-8D33-44D4-AF5E-2B5F80DB520D}">
      <dgm:prSet/>
      <dgm:spPr/>
      <dgm:t>
        <a:bodyPr/>
        <a:lstStyle/>
        <a:p>
          <a:endParaRPr lang="nl-NL"/>
        </a:p>
      </dgm:t>
    </dgm:pt>
    <dgm:pt modelId="{807C4997-0621-49CF-B031-9DD61D01F807}">
      <dgm:prSet phldrT="[Tekst]"/>
      <dgm:spPr/>
      <dgm:t>
        <a:bodyPr/>
        <a:lstStyle/>
        <a:p>
          <a:r>
            <a:rPr lang="nl-NL" dirty="0"/>
            <a:t>Keuze</a:t>
          </a:r>
        </a:p>
      </dgm:t>
    </dgm:pt>
    <dgm:pt modelId="{5EF8EBDA-1793-49E1-B83A-308CD0CD351C}" type="parTrans" cxnId="{4E4E4FFC-B984-4A79-A0F8-4A2CC7ED2ED4}">
      <dgm:prSet/>
      <dgm:spPr/>
      <dgm:t>
        <a:bodyPr/>
        <a:lstStyle/>
        <a:p>
          <a:endParaRPr lang="nl-NL"/>
        </a:p>
      </dgm:t>
    </dgm:pt>
    <dgm:pt modelId="{0CA35D8F-E1BE-4825-B5E7-08A1E9EECB2E}" type="sibTrans" cxnId="{4E4E4FFC-B984-4A79-A0F8-4A2CC7ED2ED4}">
      <dgm:prSet/>
      <dgm:spPr/>
      <dgm:t>
        <a:bodyPr/>
        <a:lstStyle/>
        <a:p>
          <a:endParaRPr lang="nl-NL"/>
        </a:p>
      </dgm:t>
    </dgm:pt>
    <dgm:pt modelId="{C7E04A4E-6FA8-41F1-8D58-879EA9C83F79}">
      <dgm:prSet phldrT="[Tekst]"/>
      <dgm:spPr/>
      <dgm:t>
        <a:bodyPr/>
        <a:lstStyle/>
        <a:p>
          <a:r>
            <a:rPr lang="nl-NL" dirty="0"/>
            <a:t>Verpleegkundige zal de diverse therapie-opties uitleggen</a:t>
          </a:r>
        </a:p>
      </dgm:t>
    </dgm:pt>
    <dgm:pt modelId="{8A6CFE57-1A74-43AD-A2FD-89D652F8F09C}" type="parTrans" cxnId="{61BC4528-81B6-41E8-BA27-6AE479DCA420}">
      <dgm:prSet/>
      <dgm:spPr/>
      <dgm:t>
        <a:bodyPr/>
        <a:lstStyle/>
        <a:p>
          <a:endParaRPr lang="nl-NL"/>
        </a:p>
      </dgm:t>
    </dgm:pt>
    <dgm:pt modelId="{7AF0A143-5317-45B0-9F08-E983B9A6C0C7}" type="sibTrans" cxnId="{61BC4528-81B6-41E8-BA27-6AE479DCA420}">
      <dgm:prSet/>
      <dgm:spPr/>
      <dgm:t>
        <a:bodyPr/>
        <a:lstStyle/>
        <a:p>
          <a:endParaRPr lang="nl-NL"/>
        </a:p>
      </dgm:t>
    </dgm:pt>
    <dgm:pt modelId="{A52A9C79-12A8-4A2C-BA78-4BC7719212EB}">
      <dgm:prSet phldrT="[Tekst]"/>
      <dgm:spPr/>
      <dgm:t>
        <a:bodyPr/>
        <a:lstStyle/>
        <a:p>
          <a:r>
            <a:rPr lang="nl-NL" dirty="0"/>
            <a:t>U kiest zelf samen met partner, advies van neuroloog/ verpleegkundige</a:t>
          </a:r>
        </a:p>
      </dgm:t>
    </dgm:pt>
    <dgm:pt modelId="{358E8D18-C1FC-46CC-9963-4E4EEABEED46}" type="parTrans" cxnId="{FED021A0-8984-4F48-8D93-20D7EF4F5A8D}">
      <dgm:prSet/>
      <dgm:spPr/>
      <dgm:t>
        <a:bodyPr/>
        <a:lstStyle/>
        <a:p>
          <a:endParaRPr lang="nl-NL"/>
        </a:p>
      </dgm:t>
    </dgm:pt>
    <dgm:pt modelId="{85CBDE21-8AD6-47EC-805A-50F50550C6D2}" type="sibTrans" cxnId="{FED021A0-8984-4F48-8D93-20D7EF4F5A8D}">
      <dgm:prSet/>
      <dgm:spPr/>
      <dgm:t>
        <a:bodyPr/>
        <a:lstStyle/>
        <a:p>
          <a:endParaRPr lang="nl-NL"/>
        </a:p>
      </dgm:t>
    </dgm:pt>
    <dgm:pt modelId="{8DAFA157-5395-4363-9E08-40C1EFB92ADE}">
      <dgm:prSet phldrT="[Tekst]"/>
      <dgm:spPr/>
      <dgm:t>
        <a:bodyPr/>
        <a:lstStyle/>
        <a:p>
          <a:r>
            <a:rPr lang="nl-NL" dirty="0"/>
            <a:t>Start</a:t>
          </a:r>
        </a:p>
      </dgm:t>
    </dgm:pt>
    <dgm:pt modelId="{18776F4F-4CA9-41B7-A33D-64FA57372482}" type="parTrans" cxnId="{7CE0D070-FFD5-4457-86BD-7C2D2542616F}">
      <dgm:prSet/>
      <dgm:spPr/>
      <dgm:t>
        <a:bodyPr/>
        <a:lstStyle/>
        <a:p>
          <a:endParaRPr lang="nl-NL"/>
        </a:p>
      </dgm:t>
    </dgm:pt>
    <dgm:pt modelId="{5717CCC4-B48B-4839-B33F-10D2CF2D4345}" type="sibTrans" cxnId="{7CE0D070-FFD5-4457-86BD-7C2D2542616F}">
      <dgm:prSet/>
      <dgm:spPr/>
      <dgm:t>
        <a:bodyPr/>
        <a:lstStyle/>
        <a:p>
          <a:endParaRPr lang="nl-NL"/>
        </a:p>
      </dgm:t>
    </dgm:pt>
    <dgm:pt modelId="{11910395-C113-4E75-B027-E41E140FD530}">
      <dgm:prSet phldrT="[Tekst]"/>
      <dgm:spPr/>
      <dgm:t>
        <a:bodyPr/>
        <a:lstStyle/>
        <a:p>
          <a:r>
            <a:rPr lang="nl-NL" dirty="0"/>
            <a:t>Uitproberen </a:t>
          </a:r>
          <a:r>
            <a:rPr lang="nl-NL" dirty="0" err="1"/>
            <a:t>entacapon</a:t>
          </a:r>
          <a:r>
            <a:rPr lang="nl-NL" dirty="0"/>
            <a:t> (geen bijwerkingen </a:t>
          </a:r>
          <a:r>
            <a:rPr lang="nl-NL" dirty="0" err="1"/>
            <a:t>Lecigon</a:t>
          </a:r>
          <a:r>
            <a:rPr lang="nl-NL" dirty="0"/>
            <a:t> optie, anders </a:t>
          </a:r>
          <a:r>
            <a:rPr lang="nl-NL" dirty="0" err="1"/>
            <a:t>Duodopa</a:t>
          </a:r>
          <a:r>
            <a:rPr lang="nl-NL" dirty="0"/>
            <a:t>)</a:t>
          </a:r>
        </a:p>
      </dgm:t>
    </dgm:pt>
    <dgm:pt modelId="{A33D66BF-D8FF-4FBE-BA36-B2CA06B048CF}" type="parTrans" cxnId="{54D97497-A5E6-410B-AC64-488F6E22A780}">
      <dgm:prSet/>
      <dgm:spPr/>
      <dgm:t>
        <a:bodyPr/>
        <a:lstStyle/>
        <a:p>
          <a:endParaRPr lang="nl-NL"/>
        </a:p>
      </dgm:t>
    </dgm:pt>
    <dgm:pt modelId="{2DFFDD8D-1D1F-4609-AED1-EC3004EE362F}" type="sibTrans" cxnId="{54D97497-A5E6-410B-AC64-488F6E22A780}">
      <dgm:prSet/>
      <dgm:spPr/>
      <dgm:t>
        <a:bodyPr/>
        <a:lstStyle/>
        <a:p>
          <a:endParaRPr lang="nl-NL"/>
        </a:p>
      </dgm:t>
    </dgm:pt>
    <dgm:pt modelId="{54813170-F67D-4AB1-8861-FE62985E322C}">
      <dgm:prSet phldrT="[Tekst]"/>
      <dgm:spPr/>
      <dgm:t>
        <a:bodyPr/>
        <a:lstStyle/>
        <a:p>
          <a:r>
            <a:rPr lang="nl-NL" dirty="0"/>
            <a:t>Verpleegkundige firma </a:t>
          </a:r>
          <a:r>
            <a:rPr lang="nl-NL" dirty="0" err="1"/>
            <a:t>Duodopa</a:t>
          </a:r>
          <a:r>
            <a:rPr lang="nl-NL" dirty="0"/>
            <a:t> of </a:t>
          </a:r>
          <a:r>
            <a:rPr lang="nl-NL" dirty="0" err="1"/>
            <a:t>Lecigon</a:t>
          </a:r>
          <a:r>
            <a:rPr lang="nl-NL" dirty="0"/>
            <a:t> komt kennismaken thuis</a:t>
          </a:r>
        </a:p>
      </dgm:t>
    </dgm:pt>
    <dgm:pt modelId="{E103A96A-7C72-42EF-A059-FF5D51DF1DE8}" type="parTrans" cxnId="{6B772E93-963F-4810-B5ED-29170A2B8873}">
      <dgm:prSet/>
      <dgm:spPr/>
      <dgm:t>
        <a:bodyPr/>
        <a:lstStyle/>
        <a:p>
          <a:endParaRPr lang="nl-NL"/>
        </a:p>
      </dgm:t>
    </dgm:pt>
    <dgm:pt modelId="{050480E2-CA29-4E39-8A2C-7B156D08D849}" type="sibTrans" cxnId="{6B772E93-963F-4810-B5ED-29170A2B8873}">
      <dgm:prSet/>
      <dgm:spPr/>
      <dgm:t>
        <a:bodyPr/>
        <a:lstStyle/>
        <a:p>
          <a:endParaRPr lang="nl-NL"/>
        </a:p>
      </dgm:t>
    </dgm:pt>
    <dgm:pt modelId="{68CB5291-01B2-40A5-AC08-15CEA0DD0C2F}">
      <dgm:prSet/>
      <dgm:spPr/>
      <dgm:t>
        <a:bodyPr/>
        <a:lstStyle/>
        <a:p>
          <a:r>
            <a:rPr lang="nl-NL" dirty="0"/>
            <a:t>Proef</a:t>
          </a:r>
        </a:p>
      </dgm:t>
    </dgm:pt>
    <dgm:pt modelId="{A528114E-9C37-494A-87B5-E8CE9036C0C8}" type="parTrans" cxnId="{C2D1243B-FFA7-4D10-9C24-2E7C825ABF1F}">
      <dgm:prSet/>
      <dgm:spPr/>
      <dgm:t>
        <a:bodyPr/>
        <a:lstStyle/>
        <a:p>
          <a:endParaRPr lang="nl-NL"/>
        </a:p>
      </dgm:t>
    </dgm:pt>
    <dgm:pt modelId="{E1807F28-F876-478E-B7FC-7CB9218B7250}" type="sibTrans" cxnId="{C2D1243B-FFA7-4D10-9C24-2E7C825ABF1F}">
      <dgm:prSet/>
      <dgm:spPr/>
      <dgm:t>
        <a:bodyPr/>
        <a:lstStyle/>
        <a:p>
          <a:endParaRPr lang="nl-NL"/>
        </a:p>
      </dgm:t>
    </dgm:pt>
    <dgm:pt modelId="{5EC4038E-7100-49A2-8F9F-43A26477EBF2}">
      <dgm:prSet/>
      <dgm:spPr/>
      <dgm:t>
        <a:bodyPr/>
        <a:lstStyle/>
        <a:p>
          <a:r>
            <a:rPr lang="nl-NL" dirty="0"/>
            <a:t>Instellen pomp verpleeghuis </a:t>
          </a:r>
          <a:r>
            <a:rPr lang="nl-NL" dirty="0" err="1"/>
            <a:t>Wijckerslooth</a:t>
          </a:r>
          <a:r>
            <a:rPr lang="nl-NL" dirty="0"/>
            <a:t> (3 </a:t>
          </a:r>
          <a:r>
            <a:rPr lang="nl-NL" dirty="0" err="1"/>
            <a:t>dgn</a:t>
          </a:r>
          <a:r>
            <a:rPr lang="nl-NL" dirty="0"/>
            <a:t>) daarna thuis (3 dagen)</a:t>
          </a:r>
        </a:p>
      </dgm:t>
    </dgm:pt>
    <dgm:pt modelId="{9FD249F7-0A4C-4B90-91CB-2953A7B5CF6B}" type="parTrans" cxnId="{3F47471F-4DB0-4385-95CF-4A6C59BDBAAE}">
      <dgm:prSet/>
      <dgm:spPr/>
      <dgm:t>
        <a:bodyPr/>
        <a:lstStyle/>
        <a:p>
          <a:endParaRPr lang="nl-NL"/>
        </a:p>
      </dgm:t>
    </dgm:pt>
    <dgm:pt modelId="{4AC6AE8D-6C88-4752-945C-1328C22B91E8}" type="sibTrans" cxnId="{3F47471F-4DB0-4385-95CF-4A6C59BDBAAE}">
      <dgm:prSet/>
      <dgm:spPr/>
      <dgm:t>
        <a:bodyPr/>
        <a:lstStyle/>
        <a:p>
          <a:endParaRPr lang="nl-NL"/>
        </a:p>
      </dgm:t>
    </dgm:pt>
    <dgm:pt modelId="{8BA08752-794E-426F-A208-795E111E33CB}">
      <dgm:prSet/>
      <dgm:spPr/>
      <dgm:t>
        <a:bodyPr/>
        <a:lstStyle/>
        <a:p>
          <a:r>
            <a:rPr lang="nl-NL" dirty="0"/>
            <a:t>PEG</a:t>
          </a:r>
        </a:p>
      </dgm:t>
    </dgm:pt>
    <dgm:pt modelId="{6C504C22-6E6D-47C3-86F8-760658DB7E25}" type="parTrans" cxnId="{2CFF99D4-E5D5-466B-AD53-B10163978AD1}">
      <dgm:prSet/>
      <dgm:spPr/>
      <dgm:t>
        <a:bodyPr/>
        <a:lstStyle/>
        <a:p>
          <a:endParaRPr lang="nl-NL"/>
        </a:p>
      </dgm:t>
    </dgm:pt>
    <dgm:pt modelId="{D5A19303-8B83-48EE-B7D6-AE0BC63505C1}" type="sibTrans" cxnId="{2CFF99D4-E5D5-466B-AD53-B10163978AD1}">
      <dgm:prSet/>
      <dgm:spPr/>
      <dgm:t>
        <a:bodyPr/>
        <a:lstStyle/>
        <a:p>
          <a:endParaRPr lang="nl-NL"/>
        </a:p>
      </dgm:t>
    </dgm:pt>
    <dgm:pt modelId="{A3A501A5-647C-49D0-B949-4D3781734F15}">
      <dgm:prSet/>
      <dgm:spPr/>
      <dgm:t>
        <a:bodyPr/>
        <a:lstStyle/>
        <a:p>
          <a:r>
            <a:rPr lang="nl-NL" dirty="0"/>
            <a:t>Plaatsing PEG MDL </a:t>
          </a:r>
          <a:r>
            <a:rPr lang="nl-NL" dirty="0" err="1"/>
            <a:t>Alrijne</a:t>
          </a:r>
          <a:r>
            <a:rPr lang="nl-NL" dirty="0"/>
            <a:t> (2 dagen)</a:t>
          </a:r>
        </a:p>
      </dgm:t>
    </dgm:pt>
    <dgm:pt modelId="{F4DA80D9-FEFC-4C9F-8434-F6D43F6DEF10}" type="parTrans" cxnId="{47D602B8-43DB-46CA-B5FF-4855DC5BE906}">
      <dgm:prSet/>
      <dgm:spPr/>
      <dgm:t>
        <a:bodyPr/>
        <a:lstStyle/>
        <a:p>
          <a:endParaRPr lang="nl-NL"/>
        </a:p>
      </dgm:t>
    </dgm:pt>
    <dgm:pt modelId="{E4C71C7C-74E1-4525-89C3-BC5642E1B3B5}" type="sibTrans" cxnId="{47D602B8-43DB-46CA-B5FF-4855DC5BE906}">
      <dgm:prSet/>
      <dgm:spPr/>
      <dgm:t>
        <a:bodyPr/>
        <a:lstStyle/>
        <a:p>
          <a:endParaRPr lang="nl-NL"/>
        </a:p>
      </dgm:t>
    </dgm:pt>
    <dgm:pt modelId="{35B968B1-3A3C-4276-AABD-F580305EA37D}">
      <dgm:prSet/>
      <dgm:spPr/>
      <dgm:t>
        <a:bodyPr/>
        <a:lstStyle/>
        <a:p>
          <a:r>
            <a:rPr lang="nl-NL" dirty="0"/>
            <a:t>Thuis</a:t>
          </a:r>
        </a:p>
      </dgm:t>
    </dgm:pt>
    <dgm:pt modelId="{C2D34432-8008-4DAE-A32F-9ED8CBF936BE}" type="parTrans" cxnId="{94716975-45B7-4036-AE36-CD3735CBCAA2}">
      <dgm:prSet/>
      <dgm:spPr/>
      <dgm:t>
        <a:bodyPr/>
        <a:lstStyle/>
        <a:p>
          <a:endParaRPr lang="nl-NL"/>
        </a:p>
      </dgm:t>
    </dgm:pt>
    <dgm:pt modelId="{DBE6F08A-0355-4290-AB14-06681552959F}" type="sibTrans" cxnId="{94716975-45B7-4036-AE36-CD3735CBCAA2}">
      <dgm:prSet/>
      <dgm:spPr/>
      <dgm:t>
        <a:bodyPr/>
        <a:lstStyle/>
        <a:p>
          <a:endParaRPr lang="nl-NL"/>
        </a:p>
      </dgm:t>
    </dgm:pt>
    <dgm:pt modelId="{07561EBD-A02F-4B82-A2D8-EAE15B9F3883}">
      <dgm:prSet/>
      <dgm:spPr/>
      <dgm:t>
        <a:bodyPr/>
        <a:lstStyle/>
        <a:p>
          <a:r>
            <a:rPr lang="nl-NL" dirty="0"/>
            <a:t>Verder instellen thuis met firma verpleegkundige </a:t>
          </a:r>
          <a:r>
            <a:rPr lang="nl-NL" dirty="0" err="1"/>
            <a:t>Duodopa</a:t>
          </a:r>
          <a:r>
            <a:rPr lang="nl-NL" dirty="0"/>
            <a:t> of </a:t>
          </a:r>
          <a:r>
            <a:rPr lang="nl-NL" dirty="0" err="1"/>
            <a:t>Lecigon</a:t>
          </a:r>
          <a:endParaRPr lang="nl-NL" dirty="0"/>
        </a:p>
      </dgm:t>
    </dgm:pt>
    <dgm:pt modelId="{D2398B42-4443-4DF9-98F4-3C9D8E01982C}" type="parTrans" cxnId="{86A4E361-58E6-42BD-BAFE-B44332A24E5F}">
      <dgm:prSet/>
      <dgm:spPr/>
      <dgm:t>
        <a:bodyPr/>
        <a:lstStyle/>
        <a:p>
          <a:endParaRPr lang="nl-NL"/>
        </a:p>
      </dgm:t>
    </dgm:pt>
    <dgm:pt modelId="{8BD8668C-FA5D-4A93-9BC4-80451D7F9760}" type="sibTrans" cxnId="{86A4E361-58E6-42BD-BAFE-B44332A24E5F}">
      <dgm:prSet/>
      <dgm:spPr/>
      <dgm:t>
        <a:bodyPr/>
        <a:lstStyle/>
        <a:p>
          <a:endParaRPr lang="nl-NL"/>
        </a:p>
      </dgm:t>
    </dgm:pt>
    <dgm:pt modelId="{33540D56-7A8E-46D8-ADA8-E70C4E861664}">
      <dgm:prSet/>
      <dgm:spPr/>
      <dgm:t>
        <a:bodyPr/>
        <a:lstStyle/>
        <a:p>
          <a:r>
            <a:rPr lang="nl-NL" dirty="0"/>
            <a:t>Proef met </a:t>
          </a:r>
          <a:r>
            <a:rPr lang="nl-NL" dirty="0" err="1"/>
            <a:t>neussonde+pomp</a:t>
          </a:r>
          <a:r>
            <a:rPr lang="nl-NL" dirty="0"/>
            <a:t>, plaatsing via MDL </a:t>
          </a:r>
          <a:r>
            <a:rPr lang="nl-NL" dirty="0" err="1"/>
            <a:t>Alrijne</a:t>
          </a:r>
          <a:r>
            <a:rPr lang="nl-NL" dirty="0"/>
            <a:t> ziekenhuis</a:t>
          </a:r>
        </a:p>
      </dgm:t>
    </dgm:pt>
    <dgm:pt modelId="{1BF8C765-63B0-4D42-AEB0-2D7B90D46444}" type="parTrans" cxnId="{9D001E92-A1BB-4FC1-B358-1CCE9171B431}">
      <dgm:prSet/>
      <dgm:spPr/>
      <dgm:t>
        <a:bodyPr/>
        <a:lstStyle/>
        <a:p>
          <a:endParaRPr lang="nl-NL"/>
        </a:p>
      </dgm:t>
    </dgm:pt>
    <dgm:pt modelId="{98B5DEDF-CCCC-4E49-AF0E-04270603E0A4}" type="sibTrans" cxnId="{9D001E92-A1BB-4FC1-B358-1CCE9171B431}">
      <dgm:prSet/>
      <dgm:spPr/>
      <dgm:t>
        <a:bodyPr/>
        <a:lstStyle/>
        <a:p>
          <a:endParaRPr lang="nl-NL"/>
        </a:p>
      </dgm:t>
    </dgm:pt>
    <dgm:pt modelId="{4C2536BB-E381-478D-ABB3-62EED3C11FDB}" type="pres">
      <dgm:prSet presAssocID="{97207665-679C-42A9-B0E9-7D9B9FF9A9F2}" presName="linearFlow" presStyleCnt="0">
        <dgm:presLayoutVars>
          <dgm:dir/>
          <dgm:animLvl val="lvl"/>
          <dgm:resizeHandles val="exact"/>
        </dgm:presLayoutVars>
      </dgm:prSet>
      <dgm:spPr/>
      <dgm:t>
        <a:bodyPr/>
        <a:lstStyle/>
        <a:p>
          <a:endParaRPr lang="nl-NL"/>
        </a:p>
      </dgm:t>
    </dgm:pt>
    <dgm:pt modelId="{7349A0F4-6752-4DB6-8CFF-7645BCFABD36}" type="pres">
      <dgm:prSet presAssocID="{9B1BED3D-F6CC-4521-950F-C42AC20CA0C1}" presName="composite" presStyleCnt="0"/>
      <dgm:spPr/>
    </dgm:pt>
    <dgm:pt modelId="{032733F3-1BBE-4B65-ACFC-E843DB09B723}" type="pres">
      <dgm:prSet presAssocID="{9B1BED3D-F6CC-4521-950F-C42AC20CA0C1}" presName="parentText" presStyleLbl="alignNode1" presStyleIdx="0" presStyleCnt="6">
        <dgm:presLayoutVars>
          <dgm:chMax val="1"/>
          <dgm:bulletEnabled val="1"/>
        </dgm:presLayoutVars>
      </dgm:prSet>
      <dgm:spPr/>
      <dgm:t>
        <a:bodyPr/>
        <a:lstStyle/>
        <a:p>
          <a:endParaRPr lang="nl-NL"/>
        </a:p>
      </dgm:t>
    </dgm:pt>
    <dgm:pt modelId="{AD8F0919-1F25-4AE3-89DE-918940842670}" type="pres">
      <dgm:prSet presAssocID="{9B1BED3D-F6CC-4521-950F-C42AC20CA0C1}" presName="descendantText" presStyleLbl="alignAcc1" presStyleIdx="0" presStyleCnt="6">
        <dgm:presLayoutVars>
          <dgm:bulletEnabled val="1"/>
        </dgm:presLayoutVars>
      </dgm:prSet>
      <dgm:spPr/>
      <dgm:t>
        <a:bodyPr/>
        <a:lstStyle/>
        <a:p>
          <a:endParaRPr lang="nl-NL"/>
        </a:p>
      </dgm:t>
    </dgm:pt>
    <dgm:pt modelId="{B086C417-88A7-4F84-9504-0E79471B0321}" type="pres">
      <dgm:prSet presAssocID="{BF76EC77-1DE7-4BA1-9302-372F7ECF3499}" presName="sp" presStyleCnt="0"/>
      <dgm:spPr/>
    </dgm:pt>
    <dgm:pt modelId="{904BBD08-A57C-4D91-B0B0-2A5344560CBC}" type="pres">
      <dgm:prSet presAssocID="{807C4997-0621-49CF-B031-9DD61D01F807}" presName="composite" presStyleCnt="0"/>
      <dgm:spPr/>
    </dgm:pt>
    <dgm:pt modelId="{F6F70D7C-694F-405F-A842-C09D907CDF24}" type="pres">
      <dgm:prSet presAssocID="{807C4997-0621-49CF-B031-9DD61D01F807}" presName="parentText" presStyleLbl="alignNode1" presStyleIdx="1" presStyleCnt="6">
        <dgm:presLayoutVars>
          <dgm:chMax val="1"/>
          <dgm:bulletEnabled val="1"/>
        </dgm:presLayoutVars>
      </dgm:prSet>
      <dgm:spPr/>
      <dgm:t>
        <a:bodyPr/>
        <a:lstStyle/>
        <a:p>
          <a:endParaRPr lang="nl-NL"/>
        </a:p>
      </dgm:t>
    </dgm:pt>
    <dgm:pt modelId="{5355C40C-AAB2-4204-B945-D5EAC60371E3}" type="pres">
      <dgm:prSet presAssocID="{807C4997-0621-49CF-B031-9DD61D01F807}" presName="descendantText" presStyleLbl="alignAcc1" presStyleIdx="1" presStyleCnt="6">
        <dgm:presLayoutVars>
          <dgm:bulletEnabled val="1"/>
        </dgm:presLayoutVars>
      </dgm:prSet>
      <dgm:spPr/>
      <dgm:t>
        <a:bodyPr/>
        <a:lstStyle/>
        <a:p>
          <a:endParaRPr lang="nl-NL"/>
        </a:p>
      </dgm:t>
    </dgm:pt>
    <dgm:pt modelId="{20045231-42CD-4EDD-BD24-2150029384C1}" type="pres">
      <dgm:prSet presAssocID="{0CA35D8F-E1BE-4825-B5E7-08A1E9EECB2E}" presName="sp" presStyleCnt="0"/>
      <dgm:spPr/>
    </dgm:pt>
    <dgm:pt modelId="{1D6151D3-4211-4B25-8C27-199B7EC7AEED}" type="pres">
      <dgm:prSet presAssocID="{8DAFA157-5395-4363-9E08-40C1EFB92ADE}" presName="composite" presStyleCnt="0"/>
      <dgm:spPr/>
    </dgm:pt>
    <dgm:pt modelId="{55E2D190-A2E5-4194-B3C5-989593806618}" type="pres">
      <dgm:prSet presAssocID="{8DAFA157-5395-4363-9E08-40C1EFB92ADE}" presName="parentText" presStyleLbl="alignNode1" presStyleIdx="2" presStyleCnt="6">
        <dgm:presLayoutVars>
          <dgm:chMax val="1"/>
          <dgm:bulletEnabled val="1"/>
        </dgm:presLayoutVars>
      </dgm:prSet>
      <dgm:spPr/>
      <dgm:t>
        <a:bodyPr/>
        <a:lstStyle/>
        <a:p>
          <a:endParaRPr lang="nl-NL"/>
        </a:p>
      </dgm:t>
    </dgm:pt>
    <dgm:pt modelId="{8C6BE462-52BB-49E0-9390-CAAA5A9686F5}" type="pres">
      <dgm:prSet presAssocID="{8DAFA157-5395-4363-9E08-40C1EFB92ADE}" presName="descendantText" presStyleLbl="alignAcc1" presStyleIdx="2" presStyleCnt="6">
        <dgm:presLayoutVars>
          <dgm:bulletEnabled val="1"/>
        </dgm:presLayoutVars>
      </dgm:prSet>
      <dgm:spPr/>
      <dgm:t>
        <a:bodyPr/>
        <a:lstStyle/>
        <a:p>
          <a:endParaRPr lang="nl-NL"/>
        </a:p>
      </dgm:t>
    </dgm:pt>
    <dgm:pt modelId="{36E0CB6B-13F3-49B9-A978-03B9397BFFD9}" type="pres">
      <dgm:prSet presAssocID="{5717CCC4-B48B-4839-B33F-10D2CF2D4345}" presName="sp" presStyleCnt="0"/>
      <dgm:spPr/>
    </dgm:pt>
    <dgm:pt modelId="{9D64E388-0CD0-419D-81F2-BF5E7439946A}" type="pres">
      <dgm:prSet presAssocID="{68CB5291-01B2-40A5-AC08-15CEA0DD0C2F}" presName="composite" presStyleCnt="0"/>
      <dgm:spPr/>
    </dgm:pt>
    <dgm:pt modelId="{8BB0A0DD-84B7-4298-ADF7-D91F082CDFCC}" type="pres">
      <dgm:prSet presAssocID="{68CB5291-01B2-40A5-AC08-15CEA0DD0C2F}" presName="parentText" presStyleLbl="alignNode1" presStyleIdx="3" presStyleCnt="6">
        <dgm:presLayoutVars>
          <dgm:chMax val="1"/>
          <dgm:bulletEnabled val="1"/>
        </dgm:presLayoutVars>
      </dgm:prSet>
      <dgm:spPr/>
      <dgm:t>
        <a:bodyPr/>
        <a:lstStyle/>
        <a:p>
          <a:endParaRPr lang="nl-NL"/>
        </a:p>
      </dgm:t>
    </dgm:pt>
    <dgm:pt modelId="{C00FC0BF-9D63-48E6-8263-63CDF3B55126}" type="pres">
      <dgm:prSet presAssocID="{68CB5291-01B2-40A5-AC08-15CEA0DD0C2F}" presName="descendantText" presStyleLbl="alignAcc1" presStyleIdx="3" presStyleCnt="6">
        <dgm:presLayoutVars>
          <dgm:bulletEnabled val="1"/>
        </dgm:presLayoutVars>
      </dgm:prSet>
      <dgm:spPr/>
      <dgm:t>
        <a:bodyPr/>
        <a:lstStyle/>
        <a:p>
          <a:endParaRPr lang="nl-NL"/>
        </a:p>
      </dgm:t>
    </dgm:pt>
    <dgm:pt modelId="{DF306FF7-EC90-4B5A-AE0F-F74DCF2361AB}" type="pres">
      <dgm:prSet presAssocID="{E1807F28-F876-478E-B7FC-7CB9218B7250}" presName="sp" presStyleCnt="0"/>
      <dgm:spPr/>
    </dgm:pt>
    <dgm:pt modelId="{41B8A164-9185-4CFE-9FA0-D29050D6F206}" type="pres">
      <dgm:prSet presAssocID="{8BA08752-794E-426F-A208-795E111E33CB}" presName="composite" presStyleCnt="0"/>
      <dgm:spPr/>
    </dgm:pt>
    <dgm:pt modelId="{43B283C6-EFC9-4B9A-A841-F81927A10836}" type="pres">
      <dgm:prSet presAssocID="{8BA08752-794E-426F-A208-795E111E33CB}" presName="parentText" presStyleLbl="alignNode1" presStyleIdx="4" presStyleCnt="6">
        <dgm:presLayoutVars>
          <dgm:chMax val="1"/>
          <dgm:bulletEnabled val="1"/>
        </dgm:presLayoutVars>
      </dgm:prSet>
      <dgm:spPr/>
      <dgm:t>
        <a:bodyPr/>
        <a:lstStyle/>
        <a:p>
          <a:endParaRPr lang="nl-NL"/>
        </a:p>
      </dgm:t>
    </dgm:pt>
    <dgm:pt modelId="{33AE8F30-6F27-4973-B569-4213E6A9B15B}" type="pres">
      <dgm:prSet presAssocID="{8BA08752-794E-426F-A208-795E111E33CB}" presName="descendantText" presStyleLbl="alignAcc1" presStyleIdx="4" presStyleCnt="6">
        <dgm:presLayoutVars>
          <dgm:bulletEnabled val="1"/>
        </dgm:presLayoutVars>
      </dgm:prSet>
      <dgm:spPr/>
      <dgm:t>
        <a:bodyPr/>
        <a:lstStyle/>
        <a:p>
          <a:endParaRPr lang="nl-NL"/>
        </a:p>
      </dgm:t>
    </dgm:pt>
    <dgm:pt modelId="{5C2E9011-CF2E-4B68-99C7-7DBEC35743DE}" type="pres">
      <dgm:prSet presAssocID="{D5A19303-8B83-48EE-B7D6-AE0BC63505C1}" presName="sp" presStyleCnt="0"/>
      <dgm:spPr/>
    </dgm:pt>
    <dgm:pt modelId="{D2AE2232-8D7C-4E99-AB7B-F8DCDC3CAF57}" type="pres">
      <dgm:prSet presAssocID="{35B968B1-3A3C-4276-AABD-F580305EA37D}" presName="composite" presStyleCnt="0"/>
      <dgm:spPr/>
    </dgm:pt>
    <dgm:pt modelId="{F867AB9E-A211-4EEC-9D74-573040C99B75}" type="pres">
      <dgm:prSet presAssocID="{35B968B1-3A3C-4276-AABD-F580305EA37D}" presName="parentText" presStyleLbl="alignNode1" presStyleIdx="5" presStyleCnt="6">
        <dgm:presLayoutVars>
          <dgm:chMax val="1"/>
          <dgm:bulletEnabled val="1"/>
        </dgm:presLayoutVars>
      </dgm:prSet>
      <dgm:spPr/>
      <dgm:t>
        <a:bodyPr/>
        <a:lstStyle/>
        <a:p>
          <a:endParaRPr lang="nl-NL"/>
        </a:p>
      </dgm:t>
    </dgm:pt>
    <dgm:pt modelId="{DB6694DA-C1D2-4396-9307-AEC6830C3A71}" type="pres">
      <dgm:prSet presAssocID="{35B968B1-3A3C-4276-AABD-F580305EA37D}" presName="descendantText" presStyleLbl="alignAcc1" presStyleIdx="5" presStyleCnt="6">
        <dgm:presLayoutVars>
          <dgm:bulletEnabled val="1"/>
        </dgm:presLayoutVars>
      </dgm:prSet>
      <dgm:spPr/>
      <dgm:t>
        <a:bodyPr/>
        <a:lstStyle/>
        <a:p>
          <a:endParaRPr lang="nl-NL"/>
        </a:p>
      </dgm:t>
    </dgm:pt>
  </dgm:ptLst>
  <dgm:cxnLst>
    <dgm:cxn modelId="{C6857BF6-1E3D-4BA6-BAD7-F4D6CA91770E}" type="presOf" srcId="{807C4997-0621-49CF-B031-9DD61D01F807}" destId="{F6F70D7C-694F-405F-A842-C09D907CDF24}" srcOrd="0" destOrd="0" presId="urn:microsoft.com/office/officeart/2005/8/layout/chevron2"/>
    <dgm:cxn modelId="{550EB251-C053-4595-9574-8390FED2E919}" type="presOf" srcId="{07561EBD-A02F-4B82-A2D8-EAE15B9F3883}" destId="{DB6694DA-C1D2-4396-9307-AEC6830C3A71}" srcOrd="0" destOrd="0" presId="urn:microsoft.com/office/officeart/2005/8/layout/chevron2"/>
    <dgm:cxn modelId="{AA7479A3-B74C-4FF2-92C3-F8B2BF3683AE}" type="presOf" srcId="{11910395-C113-4E75-B027-E41E140FD530}" destId="{8C6BE462-52BB-49E0-9390-CAAA5A9686F5}" srcOrd="0" destOrd="0" presId="urn:microsoft.com/office/officeart/2005/8/layout/chevron2"/>
    <dgm:cxn modelId="{8C970561-D135-42B7-BCD4-FCD621645AC6}" type="presOf" srcId="{54813170-F67D-4AB1-8861-FE62985E322C}" destId="{8C6BE462-52BB-49E0-9390-CAAA5A9686F5}" srcOrd="0" destOrd="1" presId="urn:microsoft.com/office/officeart/2005/8/layout/chevron2"/>
    <dgm:cxn modelId="{4E4E4FFC-B984-4A79-A0F8-4A2CC7ED2ED4}" srcId="{97207665-679C-42A9-B0E9-7D9B9FF9A9F2}" destId="{807C4997-0621-49CF-B031-9DD61D01F807}" srcOrd="1" destOrd="0" parTransId="{5EF8EBDA-1793-49E1-B83A-308CD0CD351C}" sibTransId="{0CA35D8F-E1BE-4825-B5E7-08A1E9EECB2E}"/>
    <dgm:cxn modelId="{61BC4528-81B6-41E8-BA27-6AE479DCA420}" srcId="{807C4997-0621-49CF-B031-9DD61D01F807}" destId="{C7E04A4E-6FA8-41F1-8D58-879EA9C83F79}" srcOrd="0" destOrd="0" parTransId="{8A6CFE57-1A74-43AD-A2FD-89D652F8F09C}" sibTransId="{7AF0A143-5317-45B0-9F08-E983B9A6C0C7}"/>
    <dgm:cxn modelId="{C2D1243B-FFA7-4D10-9C24-2E7C825ABF1F}" srcId="{97207665-679C-42A9-B0E9-7D9B9FF9A9F2}" destId="{68CB5291-01B2-40A5-AC08-15CEA0DD0C2F}" srcOrd="3" destOrd="0" parTransId="{A528114E-9C37-494A-87B5-E8CE9036C0C8}" sibTransId="{E1807F28-F876-478E-B7FC-7CB9218B7250}"/>
    <dgm:cxn modelId="{1B8125BA-15D3-471B-97F6-92550E770A7C}" type="presOf" srcId="{F78D5E25-82D0-4093-B024-429DE0F0AEBE}" destId="{AD8F0919-1F25-4AE3-89DE-918940842670}" srcOrd="0" destOrd="1" presId="urn:microsoft.com/office/officeart/2005/8/layout/chevron2"/>
    <dgm:cxn modelId="{3F47471F-4DB0-4385-95CF-4A6C59BDBAAE}" srcId="{68CB5291-01B2-40A5-AC08-15CEA0DD0C2F}" destId="{5EC4038E-7100-49A2-8F9F-43A26477EBF2}" srcOrd="1" destOrd="0" parTransId="{9FD249F7-0A4C-4B90-91CB-2953A7B5CF6B}" sibTransId="{4AC6AE8D-6C88-4752-945C-1328C22B91E8}"/>
    <dgm:cxn modelId="{6B772E93-963F-4810-B5ED-29170A2B8873}" srcId="{8DAFA157-5395-4363-9E08-40C1EFB92ADE}" destId="{54813170-F67D-4AB1-8861-FE62985E322C}" srcOrd="1" destOrd="0" parTransId="{E103A96A-7C72-42EF-A059-FF5D51DF1DE8}" sibTransId="{050480E2-CA29-4E39-8A2C-7B156D08D849}"/>
    <dgm:cxn modelId="{F694ABF0-E9D2-4C5B-BED1-F88D294401DB}" type="presOf" srcId="{2680F4AF-3CDB-4F03-A81E-7FAC2FF95EB5}" destId="{AD8F0919-1F25-4AE3-89DE-918940842670}" srcOrd="0" destOrd="0" presId="urn:microsoft.com/office/officeart/2005/8/layout/chevron2"/>
    <dgm:cxn modelId="{2CFF99D4-E5D5-466B-AD53-B10163978AD1}" srcId="{97207665-679C-42A9-B0E9-7D9B9FF9A9F2}" destId="{8BA08752-794E-426F-A208-795E111E33CB}" srcOrd="4" destOrd="0" parTransId="{6C504C22-6E6D-47C3-86F8-760658DB7E25}" sibTransId="{D5A19303-8B83-48EE-B7D6-AE0BC63505C1}"/>
    <dgm:cxn modelId="{63C273C9-4068-49C6-BFD2-86714FFF4E16}" type="presOf" srcId="{C7E04A4E-6FA8-41F1-8D58-879EA9C83F79}" destId="{5355C40C-AAB2-4204-B945-D5EAC60371E3}" srcOrd="0" destOrd="0" presId="urn:microsoft.com/office/officeart/2005/8/layout/chevron2"/>
    <dgm:cxn modelId="{94716975-45B7-4036-AE36-CD3735CBCAA2}" srcId="{97207665-679C-42A9-B0E9-7D9B9FF9A9F2}" destId="{35B968B1-3A3C-4276-AABD-F580305EA37D}" srcOrd="5" destOrd="0" parTransId="{C2D34432-8008-4DAE-A32F-9ED8CBF936BE}" sibTransId="{DBE6F08A-0355-4290-AB14-06681552959F}"/>
    <dgm:cxn modelId="{7EDA52B5-C23C-4095-9A33-E6D69282B62A}" type="presOf" srcId="{33540D56-7A8E-46D8-ADA8-E70C4E861664}" destId="{C00FC0BF-9D63-48E6-8263-63CDF3B55126}" srcOrd="0" destOrd="0" presId="urn:microsoft.com/office/officeart/2005/8/layout/chevron2"/>
    <dgm:cxn modelId="{BF08DF1C-BD58-43BF-9077-B904C1FBDB66}" type="presOf" srcId="{68CB5291-01B2-40A5-AC08-15CEA0DD0C2F}" destId="{8BB0A0DD-84B7-4298-ADF7-D91F082CDFCC}" srcOrd="0" destOrd="0" presId="urn:microsoft.com/office/officeart/2005/8/layout/chevron2"/>
    <dgm:cxn modelId="{7CE0D070-FFD5-4457-86BD-7C2D2542616F}" srcId="{97207665-679C-42A9-B0E9-7D9B9FF9A9F2}" destId="{8DAFA157-5395-4363-9E08-40C1EFB92ADE}" srcOrd="2" destOrd="0" parTransId="{18776F4F-4CA9-41B7-A33D-64FA57372482}" sibTransId="{5717CCC4-B48B-4839-B33F-10D2CF2D4345}"/>
    <dgm:cxn modelId="{9C526785-868F-49B3-8E63-F701B63169E9}" type="presOf" srcId="{35B968B1-3A3C-4276-AABD-F580305EA37D}" destId="{F867AB9E-A211-4EEC-9D74-573040C99B75}" srcOrd="0" destOrd="0" presId="urn:microsoft.com/office/officeart/2005/8/layout/chevron2"/>
    <dgm:cxn modelId="{46B2A4A2-A236-4F95-8A9E-F292AFBDC8BE}" type="presOf" srcId="{A3A501A5-647C-49D0-B949-4D3781734F15}" destId="{33AE8F30-6F27-4973-B569-4213E6A9B15B}" srcOrd="0" destOrd="0" presId="urn:microsoft.com/office/officeart/2005/8/layout/chevron2"/>
    <dgm:cxn modelId="{99D98313-6DF3-463D-9D82-207C6679DC4C}" srcId="{9B1BED3D-F6CC-4521-950F-C42AC20CA0C1}" destId="{2680F4AF-3CDB-4F03-A81E-7FAC2FF95EB5}" srcOrd="0" destOrd="0" parTransId="{41819F96-3B5E-4B3C-9302-F372661174DD}" sibTransId="{2E6D213E-98C1-49BC-BC8A-8A955CF333B4}"/>
    <dgm:cxn modelId="{AF324B58-AD3C-463F-95FC-A71F6ADFCA24}" type="presOf" srcId="{9B1BED3D-F6CC-4521-950F-C42AC20CA0C1}" destId="{032733F3-1BBE-4B65-ACFC-E843DB09B723}" srcOrd="0" destOrd="0" presId="urn:microsoft.com/office/officeart/2005/8/layout/chevron2"/>
    <dgm:cxn modelId="{EF59F0BD-8E16-4CA2-AA58-C1A2530BF8DA}" type="presOf" srcId="{5EC4038E-7100-49A2-8F9F-43A26477EBF2}" destId="{C00FC0BF-9D63-48E6-8263-63CDF3B55126}" srcOrd="0" destOrd="1" presId="urn:microsoft.com/office/officeart/2005/8/layout/chevron2"/>
    <dgm:cxn modelId="{CD038052-EF01-48EE-809F-E8CAA7CA7126}" type="presOf" srcId="{8DAFA157-5395-4363-9E08-40C1EFB92ADE}" destId="{55E2D190-A2E5-4194-B3C5-989593806618}" srcOrd="0" destOrd="0" presId="urn:microsoft.com/office/officeart/2005/8/layout/chevron2"/>
    <dgm:cxn modelId="{FED021A0-8984-4F48-8D93-20D7EF4F5A8D}" srcId="{807C4997-0621-49CF-B031-9DD61D01F807}" destId="{A52A9C79-12A8-4A2C-BA78-4BC7719212EB}" srcOrd="1" destOrd="0" parTransId="{358E8D18-C1FC-46CC-9963-4E4EEABEED46}" sibTransId="{85CBDE21-8AD6-47EC-805A-50F50550C6D2}"/>
    <dgm:cxn modelId="{435D69AB-03DC-41B7-9A67-CE7FA9F9DEE3}" type="presOf" srcId="{8BA08752-794E-426F-A208-795E111E33CB}" destId="{43B283C6-EFC9-4B9A-A841-F81927A10836}" srcOrd="0" destOrd="0" presId="urn:microsoft.com/office/officeart/2005/8/layout/chevron2"/>
    <dgm:cxn modelId="{18CCA9BB-08C7-41E3-BB14-A06064BC15F8}" type="presOf" srcId="{97207665-679C-42A9-B0E9-7D9B9FF9A9F2}" destId="{4C2536BB-E381-478D-ABB3-62EED3C11FDB}" srcOrd="0" destOrd="0" presId="urn:microsoft.com/office/officeart/2005/8/layout/chevron2"/>
    <dgm:cxn modelId="{47D602B8-43DB-46CA-B5FF-4855DC5BE906}" srcId="{8BA08752-794E-426F-A208-795E111E33CB}" destId="{A3A501A5-647C-49D0-B949-4D3781734F15}" srcOrd="0" destOrd="0" parTransId="{F4DA80D9-FEFC-4C9F-8434-F6D43F6DEF10}" sibTransId="{E4C71C7C-74E1-4525-89C3-BC5642E1B3B5}"/>
    <dgm:cxn modelId="{9D001E92-A1BB-4FC1-B358-1CCE9171B431}" srcId="{68CB5291-01B2-40A5-AC08-15CEA0DD0C2F}" destId="{33540D56-7A8E-46D8-ADA8-E70C4E861664}" srcOrd="0" destOrd="0" parTransId="{1BF8C765-63B0-4D42-AEB0-2D7B90D46444}" sibTransId="{98B5DEDF-CCCC-4E49-AF0E-04270603E0A4}"/>
    <dgm:cxn modelId="{50FCFE68-8D33-44D4-AF5E-2B5F80DB520D}" srcId="{9B1BED3D-F6CC-4521-950F-C42AC20CA0C1}" destId="{F78D5E25-82D0-4093-B024-429DE0F0AEBE}" srcOrd="1" destOrd="0" parTransId="{798CBA45-287A-48D6-9C43-6C5C0691925E}" sibTransId="{7F314716-A596-45A4-AB9D-13CAF3E905A2}"/>
    <dgm:cxn modelId="{CF7CBE37-B7CE-4E39-9204-70A0855A23BE}" type="presOf" srcId="{A52A9C79-12A8-4A2C-BA78-4BC7719212EB}" destId="{5355C40C-AAB2-4204-B945-D5EAC60371E3}" srcOrd="0" destOrd="1" presId="urn:microsoft.com/office/officeart/2005/8/layout/chevron2"/>
    <dgm:cxn modelId="{54D97497-A5E6-410B-AC64-488F6E22A780}" srcId="{8DAFA157-5395-4363-9E08-40C1EFB92ADE}" destId="{11910395-C113-4E75-B027-E41E140FD530}" srcOrd="0" destOrd="0" parTransId="{A33D66BF-D8FF-4FBE-BA36-B2CA06B048CF}" sibTransId="{2DFFDD8D-1D1F-4609-AED1-EC3004EE362F}"/>
    <dgm:cxn modelId="{9BC33FD3-8E02-49FA-B994-070F3D6DF06C}" srcId="{97207665-679C-42A9-B0E9-7D9B9FF9A9F2}" destId="{9B1BED3D-F6CC-4521-950F-C42AC20CA0C1}" srcOrd="0" destOrd="0" parTransId="{C7EB054D-B64B-4DA1-B1EA-CDC4B6B64C34}" sibTransId="{BF76EC77-1DE7-4BA1-9302-372F7ECF3499}"/>
    <dgm:cxn modelId="{86A4E361-58E6-42BD-BAFE-B44332A24E5F}" srcId="{35B968B1-3A3C-4276-AABD-F580305EA37D}" destId="{07561EBD-A02F-4B82-A2D8-EAE15B9F3883}" srcOrd="0" destOrd="0" parTransId="{D2398B42-4443-4DF9-98F4-3C9D8E01982C}" sibTransId="{8BD8668C-FA5D-4A93-9BC4-80451D7F9760}"/>
    <dgm:cxn modelId="{D738F3B1-BC41-4BA5-9309-69A7114856B6}" type="presParOf" srcId="{4C2536BB-E381-478D-ABB3-62EED3C11FDB}" destId="{7349A0F4-6752-4DB6-8CFF-7645BCFABD36}" srcOrd="0" destOrd="0" presId="urn:microsoft.com/office/officeart/2005/8/layout/chevron2"/>
    <dgm:cxn modelId="{4B6D5CDA-DBE7-49A1-A5D1-1FC81E90BAB5}" type="presParOf" srcId="{7349A0F4-6752-4DB6-8CFF-7645BCFABD36}" destId="{032733F3-1BBE-4B65-ACFC-E843DB09B723}" srcOrd="0" destOrd="0" presId="urn:microsoft.com/office/officeart/2005/8/layout/chevron2"/>
    <dgm:cxn modelId="{64B69682-DF83-4284-969B-4E44C3BBD632}" type="presParOf" srcId="{7349A0F4-6752-4DB6-8CFF-7645BCFABD36}" destId="{AD8F0919-1F25-4AE3-89DE-918940842670}" srcOrd="1" destOrd="0" presId="urn:microsoft.com/office/officeart/2005/8/layout/chevron2"/>
    <dgm:cxn modelId="{B0A62DD2-4DEF-40C0-B317-B8EF76FAF52A}" type="presParOf" srcId="{4C2536BB-E381-478D-ABB3-62EED3C11FDB}" destId="{B086C417-88A7-4F84-9504-0E79471B0321}" srcOrd="1" destOrd="0" presId="urn:microsoft.com/office/officeart/2005/8/layout/chevron2"/>
    <dgm:cxn modelId="{645B91B0-58A0-4C14-9CB6-B33445041503}" type="presParOf" srcId="{4C2536BB-E381-478D-ABB3-62EED3C11FDB}" destId="{904BBD08-A57C-4D91-B0B0-2A5344560CBC}" srcOrd="2" destOrd="0" presId="urn:microsoft.com/office/officeart/2005/8/layout/chevron2"/>
    <dgm:cxn modelId="{941E7D0C-F47C-45F5-A35F-C42BB2E45188}" type="presParOf" srcId="{904BBD08-A57C-4D91-B0B0-2A5344560CBC}" destId="{F6F70D7C-694F-405F-A842-C09D907CDF24}" srcOrd="0" destOrd="0" presId="urn:microsoft.com/office/officeart/2005/8/layout/chevron2"/>
    <dgm:cxn modelId="{CC3BBD74-7A18-4667-8483-1ABB913947C7}" type="presParOf" srcId="{904BBD08-A57C-4D91-B0B0-2A5344560CBC}" destId="{5355C40C-AAB2-4204-B945-D5EAC60371E3}" srcOrd="1" destOrd="0" presId="urn:microsoft.com/office/officeart/2005/8/layout/chevron2"/>
    <dgm:cxn modelId="{63F592CB-A256-4B1C-8B5A-4E9A560CCC3C}" type="presParOf" srcId="{4C2536BB-E381-478D-ABB3-62EED3C11FDB}" destId="{20045231-42CD-4EDD-BD24-2150029384C1}" srcOrd="3" destOrd="0" presId="urn:microsoft.com/office/officeart/2005/8/layout/chevron2"/>
    <dgm:cxn modelId="{A39F92F2-6E68-4D47-A788-4BDCF385949F}" type="presParOf" srcId="{4C2536BB-E381-478D-ABB3-62EED3C11FDB}" destId="{1D6151D3-4211-4B25-8C27-199B7EC7AEED}" srcOrd="4" destOrd="0" presId="urn:microsoft.com/office/officeart/2005/8/layout/chevron2"/>
    <dgm:cxn modelId="{D18D9619-1847-4D06-A2D8-953CD593C2C5}" type="presParOf" srcId="{1D6151D3-4211-4B25-8C27-199B7EC7AEED}" destId="{55E2D190-A2E5-4194-B3C5-989593806618}" srcOrd="0" destOrd="0" presId="urn:microsoft.com/office/officeart/2005/8/layout/chevron2"/>
    <dgm:cxn modelId="{AD29E14D-9C0C-4BA0-95FF-7BA5E385B182}" type="presParOf" srcId="{1D6151D3-4211-4B25-8C27-199B7EC7AEED}" destId="{8C6BE462-52BB-49E0-9390-CAAA5A9686F5}" srcOrd="1" destOrd="0" presId="urn:microsoft.com/office/officeart/2005/8/layout/chevron2"/>
    <dgm:cxn modelId="{24EF141E-0B2A-4FCF-B5B6-17A5DFE78C8B}" type="presParOf" srcId="{4C2536BB-E381-478D-ABB3-62EED3C11FDB}" destId="{36E0CB6B-13F3-49B9-A978-03B9397BFFD9}" srcOrd="5" destOrd="0" presId="urn:microsoft.com/office/officeart/2005/8/layout/chevron2"/>
    <dgm:cxn modelId="{15D2B193-3B38-4154-902E-1209708B4107}" type="presParOf" srcId="{4C2536BB-E381-478D-ABB3-62EED3C11FDB}" destId="{9D64E388-0CD0-419D-81F2-BF5E7439946A}" srcOrd="6" destOrd="0" presId="urn:microsoft.com/office/officeart/2005/8/layout/chevron2"/>
    <dgm:cxn modelId="{E33D706E-28B6-4105-A9A3-0A7BAAB878AC}" type="presParOf" srcId="{9D64E388-0CD0-419D-81F2-BF5E7439946A}" destId="{8BB0A0DD-84B7-4298-ADF7-D91F082CDFCC}" srcOrd="0" destOrd="0" presId="urn:microsoft.com/office/officeart/2005/8/layout/chevron2"/>
    <dgm:cxn modelId="{C90F049B-5244-4339-A4FC-9BED97C616EB}" type="presParOf" srcId="{9D64E388-0CD0-419D-81F2-BF5E7439946A}" destId="{C00FC0BF-9D63-48E6-8263-63CDF3B55126}" srcOrd="1" destOrd="0" presId="urn:microsoft.com/office/officeart/2005/8/layout/chevron2"/>
    <dgm:cxn modelId="{5392C178-92D6-4C19-A001-0AA8DE3909FF}" type="presParOf" srcId="{4C2536BB-E381-478D-ABB3-62EED3C11FDB}" destId="{DF306FF7-EC90-4B5A-AE0F-F74DCF2361AB}" srcOrd="7" destOrd="0" presId="urn:microsoft.com/office/officeart/2005/8/layout/chevron2"/>
    <dgm:cxn modelId="{605D595A-4DC8-4EA6-9203-98F65AB9143A}" type="presParOf" srcId="{4C2536BB-E381-478D-ABB3-62EED3C11FDB}" destId="{41B8A164-9185-4CFE-9FA0-D29050D6F206}" srcOrd="8" destOrd="0" presId="urn:microsoft.com/office/officeart/2005/8/layout/chevron2"/>
    <dgm:cxn modelId="{37659406-DFC3-4817-A15C-D84FAFC7CFB2}" type="presParOf" srcId="{41B8A164-9185-4CFE-9FA0-D29050D6F206}" destId="{43B283C6-EFC9-4B9A-A841-F81927A10836}" srcOrd="0" destOrd="0" presId="urn:microsoft.com/office/officeart/2005/8/layout/chevron2"/>
    <dgm:cxn modelId="{A770971F-69A0-4EC2-AA33-77C0BBB9BA6B}" type="presParOf" srcId="{41B8A164-9185-4CFE-9FA0-D29050D6F206}" destId="{33AE8F30-6F27-4973-B569-4213E6A9B15B}" srcOrd="1" destOrd="0" presId="urn:microsoft.com/office/officeart/2005/8/layout/chevron2"/>
    <dgm:cxn modelId="{3C908866-5768-4D0A-8675-0C524A7E387B}" type="presParOf" srcId="{4C2536BB-E381-478D-ABB3-62EED3C11FDB}" destId="{5C2E9011-CF2E-4B68-99C7-7DBEC35743DE}" srcOrd="9" destOrd="0" presId="urn:microsoft.com/office/officeart/2005/8/layout/chevron2"/>
    <dgm:cxn modelId="{C0409A12-E793-4B8F-BA4E-FB61368EE917}" type="presParOf" srcId="{4C2536BB-E381-478D-ABB3-62EED3C11FDB}" destId="{D2AE2232-8D7C-4E99-AB7B-F8DCDC3CAF57}" srcOrd="10" destOrd="0" presId="urn:microsoft.com/office/officeart/2005/8/layout/chevron2"/>
    <dgm:cxn modelId="{CD448776-9009-4748-A4B7-222E6B01B73D}" type="presParOf" srcId="{D2AE2232-8D7C-4E99-AB7B-F8DCDC3CAF57}" destId="{F867AB9E-A211-4EEC-9D74-573040C99B75}" srcOrd="0" destOrd="0" presId="urn:microsoft.com/office/officeart/2005/8/layout/chevron2"/>
    <dgm:cxn modelId="{4128327C-F270-4ADC-9B7D-8CC88478FA36}" type="presParOf" srcId="{D2AE2232-8D7C-4E99-AB7B-F8DCDC3CAF57}" destId="{DB6694DA-C1D2-4396-9307-AEC6830C3A71}"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2733F3-1BBE-4B65-ACFC-E843DB09B723}">
      <dsp:nvSpPr>
        <dsp:cNvPr id="0" name=""/>
        <dsp:cNvSpPr/>
      </dsp:nvSpPr>
      <dsp:spPr>
        <a:xfrm rot="5400000">
          <a:off x="-1093960" y="1093960"/>
          <a:ext cx="5401022" cy="321310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nl-NL" sz="6500" kern="1200" dirty="0"/>
            <a:t>Indicatie</a:t>
          </a:r>
        </a:p>
      </dsp:txBody>
      <dsp:txXfrm rot="5400000">
        <a:off x="-1093960" y="1093960"/>
        <a:ext cx="5401022" cy="3213100"/>
      </dsp:txXfrm>
    </dsp:sp>
    <dsp:sp modelId="{AD8F0919-1F25-4AE3-89DE-918940842670}">
      <dsp:nvSpPr>
        <dsp:cNvPr id="0" name=""/>
        <dsp:cNvSpPr/>
      </dsp:nvSpPr>
      <dsp:spPr>
        <a:xfrm rot="5400000">
          <a:off x="3725689" y="-512589"/>
          <a:ext cx="3794471" cy="481965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nl-NL" sz="3300" kern="1200" dirty="0"/>
            <a:t>Neuroloog beoordeelt indicatie geavanceerde therapie</a:t>
          </a:r>
        </a:p>
        <a:p>
          <a:pPr marL="285750" lvl="1" indent="-285750" algn="l" defTabSz="1466850">
            <a:lnSpc>
              <a:spcPct val="90000"/>
            </a:lnSpc>
            <a:spcBef>
              <a:spcPct val="0"/>
            </a:spcBef>
            <a:spcAft>
              <a:spcPct val="15000"/>
            </a:spcAft>
            <a:buChar char="••"/>
          </a:pPr>
          <a:r>
            <a:rPr lang="nl-NL" sz="3300" kern="1200" dirty="0"/>
            <a:t>Soms vallen al bepaalde therapie-opties af o.b.v. leeftijd, klachten</a:t>
          </a:r>
        </a:p>
      </dsp:txBody>
      <dsp:txXfrm rot="5400000">
        <a:off x="3725689" y="-512589"/>
        <a:ext cx="3794471" cy="481965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2733F3-1BBE-4B65-ACFC-E843DB09B723}">
      <dsp:nvSpPr>
        <dsp:cNvPr id="0" name=""/>
        <dsp:cNvSpPr/>
      </dsp:nvSpPr>
      <dsp:spPr>
        <a:xfrm rot="5400000">
          <a:off x="-425646" y="429232"/>
          <a:ext cx="2837646" cy="19863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nl-NL" sz="4300" kern="1200" dirty="0"/>
            <a:t>Indicatie</a:t>
          </a:r>
        </a:p>
      </dsp:txBody>
      <dsp:txXfrm rot="5400000">
        <a:off x="-425646" y="429232"/>
        <a:ext cx="2837646" cy="1986352"/>
      </dsp:txXfrm>
    </dsp:sp>
    <dsp:sp modelId="{AD8F0919-1F25-4AE3-89DE-918940842670}">
      <dsp:nvSpPr>
        <dsp:cNvPr id="0" name=""/>
        <dsp:cNvSpPr/>
      </dsp:nvSpPr>
      <dsp:spPr>
        <a:xfrm rot="5400000">
          <a:off x="4087316" y="-2097378"/>
          <a:ext cx="1844470" cy="604639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nl-NL" sz="2700" kern="1200" dirty="0"/>
            <a:t>Neuroloog beoordeelt indicatie geavanceerde therapie</a:t>
          </a:r>
        </a:p>
        <a:p>
          <a:pPr marL="228600" lvl="1" indent="-228600" algn="l" defTabSz="1200150">
            <a:lnSpc>
              <a:spcPct val="90000"/>
            </a:lnSpc>
            <a:spcBef>
              <a:spcPct val="0"/>
            </a:spcBef>
            <a:spcAft>
              <a:spcPct val="15000"/>
            </a:spcAft>
            <a:buChar char="••"/>
          </a:pPr>
          <a:r>
            <a:rPr lang="nl-NL" sz="2700" kern="1200" dirty="0"/>
            <a:t>Soms vallen al bepaalde therapie-opties af o.b.v. leeftijd, klachten</a:t>
          </a:r>
        </a:p>
      </dsp:txBody>
      <dsp:txXfrm rot="5400000">
        <a:off x="4087316" y="-2097378"/>
        <a:ext cx="1844470" cy="6046397"/>
      </dsp:txXfrm>
    </dsp:sp>
    <dsp:sp modelId="{F6F70D7C-694F-405F-A842-C09D907CDF24}">
      <dsp:nvSpPr>
        <dsp:cNvPr id="0" name=""/>
        <dsp:cNvSpPr/>
      </dsp:nvSpPr>
      <dsp:spPr>
        <a:xfrm rot="5400000">
          <a:off x="-425646" y="2985437"/>
          <a:ext cx="2837646" cy="19863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nl-NL" sz="4300" kern="1200" dirty="0"/>
            <a:t>Keuze</a:t>
          </a:r>
        </a:p>
      </dsp:txBody>
      <dsp:txXfrm rot="5400000">
        <a:off x="-425646" y="2985437"/>
        <a:ext cx="2837646" cy="1986352"/>
      </dsp:txXfrm>
    </dsp:sp>
    <dsp:sp modelId="{5355C40C-AAB2-4204-B945-D5EAC60371E3}">
      <dsp:nvSpPr>
        <dsp:cNvPr id="0" name=""/>
        <dsp:cNvSpPr/>
      </dsp:nvSpPr>
      <dsp:spPr>
        <a:xfrm rot="5400000">
          <a:off x="4087316" y="458826"/>
          <a:ext cx="1844470" cy="604639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nl-NL" sz="2700" kern="1200" dirty="0"/>
            <a:t>Verpleegkundige zal de diverse therapie-opties uitleggen</a:t>
          </a:r>
        </a:p>
        <a:p>
          <a:pPr marL="228600" lvl="1" indent="-228600" algn="l" defTabSz="1200150">
            <a:lnSpc>
              <a:spcPct val="90000"/>
            </a:lnSpc>
            <a:spcBef>
              <a:spcPct val="0"/>
            </a:spcBef>
            <a:spcAft>
              <a:spcPct val="15000"/>
            </a:spcAft>
            <a:buChar char="••"/>
          </a:pPr>
          <a:r>
            <a:rPr lang="nl-NL" sz="2700" kern="1200" dirty="0"/>
            <a:t>U kiest zelf samen met partner, advies van neuroloog/ verpleegkundige</a:t>
          </a:r>
        </a:p>
      </dsp:txBody>
      <dsp:txXfrm rot="5400000">
        <a:off x="4087316" y="458826"/>
        <a:ext cx="1844470" cy="604639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2733F3-1BBE-4B65-ACFC-E843DB09B723}">
      <dsp:nvSpPr>
        <dsp:cNvPr id="0" name=""/>
        <dsp:cNvSpPr/>
      </dsp:nvSpPr>
      <dsp:spPr>
        <a:xfrm rot="5400000">
          <a:off x="-289170" y="289174"/>
          <a:ext cx="1927806" cy="134946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nl-NL" sz="2900" kern="1200" dirty="0"/>
            <a:t>Indicatie</a:t>
          </a:r>
        </a:p>
      </dsp:txBody>
      <dsp:txXfrm rot="5400000">
        <a:off x="-289170" y="289174"/>
        <a:ext cx="1927806" cy="1349464"/>
      </dsp:txXfrm>
    </dsp:sp>
    <dsp:sp modelId="{AD8F0919-1F25-4AE3-89DE-918940842670}">
      <dsp:nvSpPr>
        <dsp:cNvPr id="0" name=""/>
        <dsp:cNvSpPr/>
      </dsp:nvSpPr>
      <dsp:spPr>
        <a:xfrm rot="5400000">
          <a:off x="4064570" y="-2715101"/>
          <a:ext cx="1253074" cy="668328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nl-NL" sz="1900" kern="1200" dirty="0"/>
            <a:t>Neuroloog beoordeelt indicatie geavanceerde therapie</a:t>
          </a:r>
        </a:p>
        <a:p>
          <a:pPr marL="171450" lvl="1" indent="-171450" algn="l" defTabSz="844550">
            <a:lnSpc>
              <a:spcPct val="90000"/>
            </a:lnSpc>
            <a:spcBef>
              <a:spcPct val="0"/>
            </a:spcBef>
            <a:spcAft>
              <a:spcPct val="15000"/>
            </a:spcAft>
            <a:buChar char="••"/>
          </a:pPr>
          <a:r>
            <a:rPr lang="nl-NL" sz="1900" kern="1200" dirty="0"/>
            <a:t>Soms vallen al bepaalde therapie-opties af o.b.v. leeftijd, klachten</a:t>
          </a:r>
        </a:p>
      </dsp:txBody>
      <dsp:txXfrm rot="5400000">
        <a:off x="4064570" y="-2715101"/>
        <a:ext cx="1253074" cy="6683285"/>
      </dsp:txXfrm>
    </dsp:sp>
    <dsp:sp modelId="{F6F70D7C-694F-405F-A842-C09D907CDF24}">
      <dsp:nvSpPr>
        <dsp:cNvPr id="0" name=""/>
        <dsp:cNvSpPr/>
      </dsp:nvSpPr>
      <dsp:spPr>
        <a:xfrm rot="5400000">
          <a:off x="-289170" y="2025778"/>
          <a:ext cx="1927806" cy="134946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nl-NL" sz="2900" kern="1200" dirty="0"/>
            <a:t>Keuze</a:t>
          </a:r>
        </a:p>
      </dsp:txBody>
      <dsp:txXfrm rot="5400000">
        <a:off x="-289170" y="2025778"/>
        <a:ext cx="1927806" cy="1349464"/>
      </dsp:txXfrm>
    </dsp:sp>
    <dsp:sp modelId="{5355C40C-AAB2-4204-B945-D5EAC60371E3}">
      <dsp:nvSpPr>
        <dsp:cNvPr id="0" name=""/>
        <dsp:cNvSpPr/>
      </dsp:nvSpPr>
      <dsp:spPr>
        <a:xfrm rot="5400000">
          <a:off x="4064570" y="-978497"/>
          <a:ext cx="1253074" cy="668328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nl-NL" sz="1900" kern="1200" dirty="0"/>
            <a:t>Verpleegkundige zal de diverse therapie-opties uitleggen</a:t>
          </a:r>
        </a:p>
        <a:p>
          <a:pPr marL="171450" lvl="1" indent="-171450" algn="l" defTabSz="844550">
            <a:lnSpc>
              <a:spcPct val="90000"/>
            </a:lnSpc>
            <a:spcBef>
              <a:spcPct val="0"/>
            </a:spcBef>
            <a:spcAft>
              <a:spcPct val="15000"/>
            </a:spcAft>
            <a:buChar char="••"/>
          </a:pPr>
          <a:r>
            <a:rPr lang="nl-NL" sz="1900" kern="1200" dirty="0"/>
            <a:t>U kiest zelf samen met partner, advies van neuroloog/ verpleegkundige</a:t>
          </a:r>
        </a:p>
      </dsp:txBody>
      <dsp:txXfrm rot="5400000">
        <a:off x="4064570" y="-978497"/>
        <a:ext cx="1253074" cy="6683285"/>
      </dsp:txXfrm>
    </dsp:sp>
    <dsp:sp modelId="{55E2D190-A2E5-4194-B3C5-989593806618}">
      <dsp:nvSpPr>
        <dsp:cNvPr id="0" name=""/>
        <dsp:cNvSpPr/>
      </dsp:nvSpPr>
      <dsp:spPr>
        <a:xfrm rot="5400000">
          <a:off x="-289170" y="3762382"/>
          <a:ext cx="1927806" cy="134946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nl-NL" sz="2900" kern="1200" dirty="0"/>
            <a:t>Start</a:t>
          </a:r>
        </a:p>
      </dsp:txBody>
      <dsp:txXfrm rot="5400000">
        <a:off x="-289170" y="3762382"/>
        <a:ext cx="1927806" cy="1349464"/>
      </dsp:txXfrm>
    </dsp:sp>
    <dsp:sp modelId="{8C6BE462-52BB-49E0-9390-CAAA5A9686F5}">
      <dsp:nvSpPr>
        <dsp:cNvPr id="0" name=""/>
        <dsp:cNvSpPr/>
      </dsp:nvSpPr>
      <dsp:spPr>
        <a:xfrm rot="5400000">
          <a:off x="4064570" y="758106"/>
          <a:ext cx="1253074" cy="668328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nl-NL" sz="1900" kern="1200" dirty="0"/>
            <a:t>Uitproberen </a:t>
          </a:r>
          <a:r>
            <a:rPr lang="nl-NL" sz="1900" kern="1200" dirty="0" err="1"/>
            <a:t>entacapon</a:t>
          </a:r>
          <a:r>
            <a:rPr lang="nl-NL" sz="1900" kern="1200" dirty="0"/>
            <a:t> (geen bijwerkingen </a:t>
          </a:r>
          <a:r>
            <a:rPr lang="nl-NL" sz="1900" kern="1200" dirty="0" err="1"/>
            <a:t>Lecigon</a:t>
          </a:r>
          <a:r>
            <a:rPr lang="nl-NL" sz="1900" kern="1200" dirty="0"/>
            <a:t> optie, anders </a:t>
          </a:r>
          <a:r>
            <a:rPr lang="nl-NL" sz="1900" kern="1200" dirty="0" err="1"/>
            <a:t>Duodopa</a:t>
          </a:r>
          <a:r>
            <a:rPr lang="nl-NL" sz="1900" kern="1200" dirty="0"/>
            <a:t>)</a:t>
          </a:r>
        </a:p>
        <a:p>
          <a:pPr marL="171450" lvl="1" indent="-171450" algn="l" defTabSz="844550">
            <a:lnSpc>
              <a:spcPct val="90000"/>
            </a:lnSpc>
            <a:spcBef>
              <a:spcPct val="0"/>
            </a:spcBef>
            <a:spcAft>
              <a:spcPct val="15000"/>
            </a:spcAft>
            <a:buChar char="••"/>
          </a:pPr>
          <a:r>
            <a:rPr lang="nl-NL" sz="1900" kern="1200" dirty="0"/>
            <a:t>Verpleegkundige firma </a:t>
          </a:r>
          <a:r>
            <a:rPr lang="nl-NL" sz="1900" kern="1200" dirty="0" err="1"/>
            <a:t>Duodopa</a:t>
          </a:r>
          <a:r>
            <a:rPr lang="nl-NL" sz="1900" kern="1200" dirty="0"/>
            <a:t> of </a:t>
          </a:r>
          <a:r>
            <a:rPr lang="nl-NL" sz="1900" kern="1200" dirty="0" err="1"/>
            <a:t>Lecigon</a:t>
          </a:r>
          <a:r>
            <a:rPr lang="nl-NL" sz="1900" kern="1200" dirty="0"/>
            <a:t> komt kennismaken thuis</a:t>
          </a:r>
        </a:p>
      </dsp:txBody>
      <dsp:txXfrm rot="5400000">
        <a:off x="4064570" y="758106"/>
        <a:ext cx="1253074" cy="668328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2733F3-1BBE-4B65-ACFC-E843DB09B723}">
      <dsp:nvSpPr>
        <dsp:cNvPr id="0" name=""/>
        <dsp:cNvSpPr/>
      </dsp:nvSpPr>
      <dsp:spPr>
        <a:xfrm rot="5400000">
          <a:off x="-218757" y="219471"/>
          <a:ext cx="1458381" cy="10208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nl-NL" sz="2200" kern="1200" dirty="0"/>
            <a:t>Indicatie</a:t>
          </a:r>
        </a:p>
      </dsp:txBody>
      <dsp:txXfrm rot="5400000">
        <a:off x="-218757" y="219471"/>
        <a:ext cx="1458381" cy="1020867"/>
      </dsp:txXfrm>
    </dsp:sp>
    <dsp:sp modelId="{AD8F0919-1F25-4AE3-89DE-918940842670}">
      <dsp:nvSpPr>
        <dsp:cNvPr id="0" name=""/>
        <dsp:cNvSpPr/>
      </dsp:nvSpPr>
      <dsp:spPr>
        <a:xfrm rot="5400000">
          <a:off x="4052834" y="-3031253"/>
          <a:ext cx="947947" cy="701188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Neuroloog beoordeelt indicatie geavanceerde therapie</a:t>
          </a:r>
        </a:p>
        <a:p>
          <a:pPr marL="171450" lvl="1" indent="-171450" algn="l" defTabSz="800100">
            <a:lnSpc>
              <a:spcPct val="90000"/>
            </a:lnSpc>
            <a:spcBef>
              <a:spcPct val="0"/>
            </a:spcBef>
            <a:spcAft>
              <a:spcPct val="15000"/>
            </a:spcAft>
            <a:buChar char="••"/>
          </a:pPr>
          <a:r>
            <a:rPr lang="nl-NL" sz="1800" kern="1200" dirty="0"/>
            <a:t>Soms vallen al bepaalde therapie-opties af o.b.v. leeftijd, klachten</a:t>
          </a:r>
        </a:p>
      </dsp:txBody>
      <dsp:txXfrm rot="5400000">
        <a:off x="4052834" y="-3031253"/>
        <a:ext cx="947947" cy="7011882"/>
      </dsp:txXfrm>
    </dsp:sp>
    <dsp:sp modelId="{F6F70D7C-694F-405F-A842-C09D907CDF24}">
      <dsp:nvSpPr>
        <dsp:cNvPr id="0" name=""/>
        <dsp:cNvSpPr/>
      </dsp:nvSpPr>
      <dsp:spPr>
        <a:xfrm rot="5400000">
          <a:off x="-218757" y="1533208"/>
          <a:ext cx="1458381" cy="10208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nl-NL" sz="2200" kern="1200" dirty="0"/>
            <a:t>Keuze</a:t>
          </a:r>
        </a:p>
      </dsp:txBody>
      <dsp:txXfrm rot="5400000">
        <a:off x="-218757" y="1533208"/>
        <a:ext cx="1458381" cy="1020867"/>
      </dsp:txXfrm>
    </dsp:sp>
    <dsp:sp modelId="{5355C40C-AAB2-4204-B945-D5EAC60371E3}">
      <dsp:nvSpPr>
        <dsp:cNvPr id="0" name=""/>
        <dsp:cNvSpPr/>
      </dsp:nvSpPr>
      <dsp:spPr>
        <a:xfrm rot="5400000">
          <a:off x="4052834" y="-1717515"/>
          <a:ext cx="947947" cy="701188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Verpleegkundige zal de diverse therapie-opties uitleggen</a:t>
          </a:r>
        </a:p>
        <a:p>
          <a:pPr marL="171450" lvl="1" indent="-171450" algn="l" defTabSz="800100">
            <a:lnSpc>
              <a:spcPct val="90000"/>
            </a:lnSpc>
            <a:spcBef>
              <a:spcPct val="0"/>
            </a:spcBef>
            <a:spcAft>
              <a:spcPct val="15000"/>
            </a:spcAft>
            <a:buChar char="••"/>
          </a:pPr>
          <a:r>
            <a:rPr lang="nl-NL" sz="1800" kern="1200" dirty="0"/>
            <a:t>U kiest zelf samen met partner, advies van neuroloog/ verpleegkundige</a:t>
          </a:r>
        </a:p>
      </dsp:txBody>
      <dsp:txXfrm rot="5400000">
        <a:off x="4052834" y="-1717515"/>
        <a:ext cx="947947" cy="7011882"/>
      </dsp:txXfrm>
    </dsp:sp>
    <dsp:sp modelId="{55E2D190-A2E5-4194-B3C5-989593806618}">
      <dsp:nvSpPr>
        <dsp:cNvPr id="0" name=""/>
        <dsp:cNvSpPr/>
      </dsp:nvSpPr>
      <dsp:spPr>
        <a:xfrm rot="5400000">
          <a:off x="-218757" y="2846946"/>
          <a:ext cx="1458381" cy="10208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nl-NL" sz="2200" kern="1200" dirty="0"/>
            <a:t>Start</a:t>
          </a:r>
        </a:p>
      </dsp:txBody>
      <dsp:txXfrm rot="5400000">
        <a:off x="-218757" y="2846946"/>
        <a:ext cx="1458381" cy="1020867"/>
      </dsp:txXfrm>
    </dsp:sp>
    <dsp:sp modelId="{8C6BE462-52BB-49E0-9390-CAAA5A9686F5}">
      <dsp:nvSpPr>
        <dsp:cNvPr id="0" name=""/>
        <dsp:cNvSpPr/>
      </dsp:nvSpPr>
      <dsp:spPr>
        <a:xfrm rot="5400000">
          <a:off x="4052834" y="-403778"/>
          <a:ext cx="947947" cy="701188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Uitproberen </a:t>
          </a:r>
          <a:r>
            <a:rPr lang="nl-NL" sz="1800" kern="1200" dirty="0" err="1"/>
            <a:t>entacapon</a:t>
          </a:r>
          <a:r>
            <a:rPr lang="nl-NL" sz="1800" kern="1200" dirty="0"/>
            <a:t> (geen bijwerkingen </a:t>
          </a:r>
          <a:r>
            <a:rPr lang="nl-NL" sz="1800" kern="1200" dirty="0" err="1"/>
            <a:t>Lecigon</a:t>
          </a:r>
          <a:r>
            <a:rPr lang="nl-NL" sz="1800" kern="1200" dirty="0"/>
            <a:t> optie, anders </a:t>
          </a:r>
          <a:r>
            <a:rPr lang="nl-NL" sz="1800" kern="1200" dirty="0" err="1"/>
            <a:t>Duodopa</a:t>
          </a:r>
          <a:r>
            <a:rPr lang="nl-NL" sz="1800" kern="1200" dirty="0"/>
            <a:t>)</a:t>
          </a:r>
        </a:p>
        <a:p>
          <a:pPr marL="171450" lvl="1" indent="-171450" algn="l" defTabSz="800100">
            <a:lnSpc>
              <a:spcPct val="90000"/>
            </a:lnSpc>
            <a:spcBef>
              <a:spcPct val="0"/>
            </a:spcBef>
            <a:spcAft>
              <a:spcPct val="15000"/>
            </a:spcAft>
            <a:buChar char="••"/>
          </a:pPr>
          <a:r>
            <a:rPr lang="nl-NL" sz="1800" kern="1200" dirty="0"/>
            <a:t>Verpleegkundige firma </a:t>
          </a:r>
          <a:r>
            <a:rPr lang="nl-NL" sz="1800" kern="1200" dirty="0" err="1"/>
            <a:t>Duodopa</a:t>
          </a:r>
          <a:r>
            <a:rPr lang="nl-NL" sz="1800" kern="1200" dirty="0"/>
            <a:t> of </a:t>
          </a:r>
          <a:r>
            <a:rPr lang="nl-NL" sz="1800" kern="1200" dirty="0" err="1"/>
            <a:t>Lecigon</a:t>
          </a:r>
          <a:r>
            <a:rPr lang="nl-NL" sz="1800" kern="1200" dirty="0"/>
            <a:t> komt kennismaken thuis</a:t>
          </a:r>
        </a:p>
      </dsp:txBody>
      <dsp:txXfrm rot="5400000">
        <a:off x="4052834" y="-403778"/>
        <a:ext cx="947947" cy="7011882"/>
      </dsp:txXfrm>
    </dsp:sp>
    <dsp:sp modelId="{8BB0A0DD-84B7-4298-ADF7-D91F082CDFCC}">
      <dsp:nvSpPr>
        <dsp:cNvPr id="0" name=""/>
        <dsp:cNvSpPr/>
      </dsp:nvSpPr>
      <dsp:spPr>
        <a:xfrm rot="5400000">
          <a:off x="-218757" y="4160683"/>
          <a:ext cx="1458381" cy="10208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nl-NL" sz="2200" kern="1200" dirty="0"/>
            <a:t>Proef</a:t>
          </a:r>
        </a:p>
      </dsp:txBody>
      <dsp:txXfrm rot="5400000">
        <a:off x="-218757" y="4160683"/>
        <a:ext cx="1458381" cy="1020867"/>
      </dsp:txXfrm>
    </dsp:sp>
    <dsp:sp modelId="{C00FC0BF-9D63-48E6-8263-63CDF3B55126}">
      <dsp:nvSpPr>
        <dsp:cNvPr id="0" name=""/>
        <dsp:cNvSpPr/>
      </dsp:nvSpPr>
      <dsp:spPr>
        <a:xfrm rot="5400000">
          <a:off x="4052834" y="909958"/>
          <a:ext cx="947947" cy="701188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Proef met </a:t>
          </a:r>
          <a:r>
            <a:rPr lang="nl-NL" sz="1800" kern="1200" dirty="0" err="1"/>
            <a:t>neussonde+pomp</a:t>
          </a:r>
          <a:r>
            <a:rPr lang="nl-NL" sz="1800" kern="1200" dirty="0"/>
            <a:t>, plaatsing via MDL </a:t>
          </a:r>
          <a:r>
            <a:rPr lang="nl-NL" sz="1800" kern="1200" dirty="0" err="1"/>
            <a:t>Alrijne</a:t>
          </a:r>
          <a:r>
            <a:rPr lang="nl-NL" sz="1800" kern="1200" dirty="0"/>
            <a:t> ziekenhuis</a:t>
          </a:r>
        </a:p>
        <a:p>
          <a:pPr marL="171450" lvl="1" indent="-171450" algn="l" defTabSz="800100">
            <a:lnSpc>
              <a:spcPct val="90000"/>
            </a:lnSpc>
            <a:spcBef>
              <a:spcPct val="0"/>
            </a:spcBef>
            <a:spcAft>
              <a:spcPct val="15000"/>
            </a:spcAft>
            <a:buChar char="••"/>
          </a:pPr>
          <a:r>
            <a:rPr lang="nl-NL" sz="1800" kern="1200" dirty="0"/>
            <a:t>Instellen pomp verpleeghuis </a:t>
          </a:r>
          <a:r>
            <a:rPr lang="nl-NL" sz="1800" kern="1200" dirty="0" err="1"/>
            <a:t>Wijckerslooth</a:t>
          </a:r>
          <a:r>
            <a:rPr lang="nl-NL" sz="1800" kern="1200" dirty="0"/>
            <a:t> (3 </a:t>
          </a:r>
          <a:r>
            <a:rPr lang="nl-NL" sz="1800" kern="1200" dirty="0" err="1"/>
            <a:t>dgn</a:t>
          </a:r>
          <a:r>
            <a:rPr lang="nl-NL" sz="1800" kern="1200" dirty="0"/>
            <a:t>) daarna thuis (3 dagen)</a:t>
          </a:r>
        </a:p>
      </dsp:txBody>
      <dsp:txXfrm rot="5400000">
        <a:off x="4052834" y="909958"/>
        <a:ext cx="947947" cy="7011882"/>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2733F3-1BBE-4B65-ACFC-E843DB09B723}">
      <dsp:nvSpPr>
        <dsp:cNvPr id="0" name=""/>
        <dsp:cNvSpPr/>
      </dsp:nvSpPr>
      <dsp:spPr>
        <a:xfrm rot="5400000">
          <a:off x="-175836" y="178268"/>
          <a:ext cx="1172243" cy="82057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nl-NL" sz="1800" kern="1200" dirty="0"/>
            <a:t>Indicatie</a:t>
          </a:r>
        </a:p>
      </dsp:txBody>
      <dsp:txXfrm rot="5400000">
        <a:off x="-175836" y="178268"/>
        <a:ext cx="1172243" cy="820570"/>
      </dsp:txXfrm>
    </dsp:sp>
    <dsp:sp modelId="{AD8F0919-1F25-4AE3-89DE-918940842670}">
      <dsp:nvSpPr>
        <dsp:cNvPr id="0" name=""/>
        <dsp:cNvSpPr/>
      </dsp:nvSpPr>
      <dsp:spPr>
        <a:xfrm rot="5400000">
          <a:off x="4045681" y="-3222678"/>
          <a:ext cx="761958" cy="7212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nl-NL" sz="1700" kern="1200" dirty="0"/>
            <a:t>Neuroloog beoordeelt indicatie geavanceerde therapie</a:t>
          </a:r>
        </a:p>
        <a:p>
          <a:pPr marL="171450" lvl="1" indent="-171450" algn="l" defTabSz="755650">
            <a:lnSpc>
              <a:spcPct val="90000"/>
            </a:lnSpc>
            <a:spcBef>
              <a:spcPct val="0"/>
            </a:spcBef>
            <a:spcAft>
              <a:spcPct val="15000"/>
            </a:spcAft>
            <a:buChar char="••"/>
          </a:pPr>
          <a:r>
            <a:rPr lang="nl-NL" sz="1700" kern="1200" dirty="0"/>
            <a:t>Soms vallen al bepaalde therapie-opties af o.b.v. leeftijd, klachten</a:t>
          </a:r>
        </a:p>
      </dsp:txBody>
      <dsp:txXfrm rot="5400000">
        <a:off x="4045681" y="-3222678"/>
        <a:ext cx="761958" cy="7212179"/>
      </dsp:txXfrm>
    </dsp:sp>
    <dsp:sp modelId="{F6F70D7C-694F-405F-A842-C09D907CDF24}">
      <dsp:nvSpPr>
        <dsp:cNvPr id="0" name=""/>
        <dsp:cNvSpPr/>
      </dsp:nvSpPr>
      <dsp:spPr>
        <a:xfrm rot="5400000">
          <a:off x="-175836" y="1234247"/>
          <a:ext cx="1172243" cy="82057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nl-NL" sz="1800" kern="1200" dirty="0"/>
            <a:t>Keuze</a:t>
          </a:r>
        </a:p>
      </dsp:txBody>
      <dsp:txXfrm rot="5400000">
        <a:off x="-175836" y="1234247"/>
        <a:ext cx="1172243" cy="820570"/>
      </dsp:txXfrm>
    </dsp:sp>
    <dsp:sp modelId="{5355C40C-AAB2-4204-B945-D5EAC60371E3}">
      <dsp:nvSpPr>
        <dsp:cNvPr id="0" name=""/>
        <dsp:cNvSpPr/>
      </dsp:nvSpPr>
      <dsp:spPr>
        <a:xfrm rot="5400000">
          <a:off x="4045681" y="-2166700"/>
          <a:ext cx="761958" cy="7212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nl-NL" sz="1700" kern="1200" dirty="0"/>
            <a:t>Verpleegkundige zal de diverse therapie-opties uitleggen</a:t>
          </a:r>
        </a:p>
        <a:p>
          <a:pPr marL="171450" lvl="1" indent="-171450" algn="l" defTabSz="755650">
            <a:lnSpc>
              <a:spcPct val="90000"/>
            </a:lnSpc>
            <a:spcBef>
              <a:spcPct val="0"/>
            </a:spcBef>
            <a:spcAft>
              <a:spcPct val="15000"/>
            </a:spcAft>
            <a:buChar char="••"/>
          </a:pPr>
          <a:r>
            <a:rPr lang="nl-NL" sz="1700" kern="1200" dirty="0"/>
            <a:t>U kiest zelf samen met partner, advies van neuroloog/ verpleegkundige</a:t>
          </a:r>
        </a:p>
      </dsp:txBody>
      <dsp:txXfrm rot="5400000">
        <a:off x="4045681" y="-2166700"/>
        <a:ext cx="761958" cy="7212179"/>
      </dsp:txXfrm>
    </dsp:sp>
    <dsp:sp modelId="{55E2D190-A2E5-4194-B3C5-989593806618}">
      <dsp:nvSpPr>
        <dsp:cNvPr id="0" name=""/>
        <dsp:cNvSpPr/>
      </dsp:nvSpPr>
      <dsp:spPr>
        <a:xfrm rot="5400000">
          <a:off x="-175836" y="2290225"/>
          <a:ext cx="1172243" cy="82057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nl-NL" sz="1800" kern="1200" dirty="0"/>
            <a:t>Start</a:t>
          </a:r>
        </a:p>
      </dsp:txBody>
      <dsp:txXfrm rot="5400000">
        <a:off x="-175836" y="2290225"/>
        <a:ext cx="1172243" cy="820570"/>
      </dsp:txXfrm>
    </dsp:sp>
    <dsp:sp modelId="{8C6BE462-52BB-49E0-9390-CAAA5A9686F5}">
      <dsp:nvSpPr>
        <dsp:cNvPr id="0" name=""/>
        <dsp:cNvSpPr/>
      </dsp:nvSpPr>
      <dsp:spPr>
        <a:xfrm rot="5400000">
          <a:off x="4045681" y="-1110721"/>
          <a:ext cx="761958" cy="7212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nl-NL" sz="1700" kern="1200" dirty="0"/>
            <a:t>Uitproberen </a:t>
          </a:r>
          <a:r>
            <a:rPr lang="nl-NL" sz="1700" kern="1200" dirty="0" err="1"/>
            <a:t>entacapon</a:t>
          </a:r>
          <a:r>
            <a:rPr lang="nl-NL" sz="1700" kern="1200" dirty="0"/>
            <a:t> (geen bijwerkingen </a:t>
          </a:r>
          <a:r>
            <a:rPr lang="nl-NL" sz="1700" kern="1200" dirty="0" err="1"/>
            <a:t>Lecigon</a:t>
          </a:r>
          <a:r>
            <a:rPr lang="nl-NL" sz="1700" kern="1200" dirty="0"/>
            <a:t> optie, anders </a:t>
          </a:r>
          <a:r>
            <a:rPr lang="nl-NL" sz="1700" kern="1200" dirty="0" err="1"/>
            <a:t>Duodopa</a:t>
          </a:r>
          <a:r>
            <a:rPr lang="nl-NL" sz="1700" kern="1200" dirty="0"/>
            <a:t>)</a:t>
          </a:r>
        </a:p>
        <a:p>
          <a:pPr marL="171450" lvl="1" indent="-171450" algn="l" defTabSz="755650">
            <a:lnSpc>
              <a:spcPct val="90000"/>
            </a:lnSpc>
            <a:spcBef>
              <a:spcPct val="0"/>
            </a:spcBef>
            <a:spcAft>
              <a:spcPct val="15000"/>
            </a:spcAft>
            <a:buChar char="••"/>
          </a:pPr>
          <a:r>
            <a:rPr lang="nl-NL" sz="1700" kern="1200" dirty="0"/>
            <a:t>Verpleegkundige firma </a:t>
          </a:r>
          <a:r>
            <a:rPr lang="nl-NL" sz="1700" kern="1200" dirty="0" err="1"/>
            <a:t>Duodopa</a:t>
          </a:r>
          <a:r>
            <a:rPr lang="nl-NL" sz="1700" kern="1200" dirty="0"/>
            <a:t> of </a:t>
          </a:r>
          <a:r>
            <a:rPr lang="nl-NL" sz="1700" kern="1200" dirty="0" err="1"/>
            <a:t>Lecigon</a:t>
          </a:r>
          <a:r>
            <a:rPr lang="nl-NL" sz="1700" kern="1200" dirty="0"/>
            <a:t> komt kennismaken thuis</a:t>
          </a:r>
        </a:p>
      </dsp:txBody>
      <dsp:txXfrm rot="5400000">
        <a:off x="4045681" y="-1110721"/>
        <a:ext cx="761958" cy="7212179"/>
      </dsp:txXfrm>
    </dsp:sp>
    <dsp:sp modelId="{8BB0A0DD-84B7-4298-ADF7-D91F082CDFCC}">
      <dsp:nvSpPr>
        <dsp:cNvPr id="0" name=""/>
        <dsp:cNvSpPr/>
      </dsp:nvSpPr>
      <dsp:spPr>
        <a:xfrm rot="5400000">
          <a:off x="-175836" y="3346204"/>
          <a:ext cx="1172243" cy="82057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nl-NL" sz="1800" kern="1200" dirty="0"/>
            <a:t>Proef</a:t>
          </a:r>
        </a:p>
      </dsp:txBody>
      <dsp:txXfrm rot="5400000">
        <a:off x="-175836" y="3346204"/>
        <a:ext cx="1172243" cy="820570"/>
      </dsp:txXfrm>
    </dsp:sp>
    <dsp:sp modelId="{C00FC0BF-9D63-48E6-8263-63CDF3B55126}">
      <dsp:nvSpPr>
        <dsp:cNvPr id="0" name=""/>
        <dsp:cNvSpPr/>
      </dsp:nvSpPr>
      <dsp:spPr>
        <a:xfrm rot="5400000">
          <a:off x="4045681" y="-54742"/>
          <a:ext cx="761958" cy="7212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nl-NL" sz="1700" kern="1200" dirty="0"/>
            <a:t>Proef met </a:t>
          </a:r>
          <a:r>
            <a:rPr lang="nl-NL" sz="1700" kern="1200" dirty="0" err="1"/>
            <a:t>neussonde+pomp</a:t>
          </a:r>
          <a:r>
            <a:rPr lang="nl-NL" sz="1700" kern="1200" dirty="0"/>
            <a:t>, plaatsing via MDL </a:t>
          </a:r>
          <a:r>
            <a:rPr lang="nl-NL" sz="1700" kern="1200" dirty="0" err="1"/>
            <a:t>Alrijne</a:t>
          </a:r>
          <a:r>
            <a:rPr lang="nl-NL" sz="1700" kern="1200" dirty="0"/>
            <a:t> ziekenhuis</a:t>
          </a:r>
        </a:p>
        <a:p>
          <a:pPr marL="171450" lvl="1" indent="-171450" algn="l" defTabSz="755650">
            <a:lnSpc>
              <a:spcPct val="90000"/>
            </a:lnSpc>
            <a:spcBef>
              <a:spcPct val="0"/>
            </a:spcBef>
            <a:spcAft>
              <a:spcPct val="15000"/>
            </a:spcAft>
            <a:buChar char="••"/>
          </a:pPr>
          <a:r>
            <a:rPr lang="nl-NL" sz="1700" kern="1200" dirty="0"/>
            <a:t>Instellen pomp verpleeghuis </a:t>
          </a:r>
          <a:r>
            <a:rPr lang="nl-NL" sz="1700" kern="1200" dirty="0" err="1"/>
            <a:t>Wijckerslooth</a:t>
          </a:r>
          <a:r>
            <a:rPr lang="nl-NL" sz="1700" kern="1200" dirty="0"/>
            <a:t> (3 </a:t>
          </a:r>
          <a:r>
            <a:rPr lang="nl-NL" sz="1700" kern="1200" dirty="0" err="1"/>
            <a:t>dgn</a:t>
          </a:r>
          <a:r>
            <a:rPr lang="nl-NL" sz="1700" kern="1200" dirty="0"/>
            <a:t>) daarna thuis (3 dagen)</a:t>
          </a:r>
        </a:p>
      </dsp:txBody>
      <dsp:txXfrm rot="5400000">
        <a:off x="4045681" y="-54742"/>
        <a:ext cx="761958" cy="7212179"/>
      </dsp:txXfrm>
    </dsp:sp>
    <dsp:sp modelId="{43B283C6-EFC9-4B9A-A841-F81927A10836}">
      <dsp:nvSpPr>
        <dsp:cNvPr id="0" name=""/>
        <dsp:cNvSpPr/>
      </dsp:nvSpPr>
      <dsp:spPr>
        <a:xfrm rot="5400000">
          <a:off x="-175836" y="4402183"/>
          <a:ext cx="1172243" cy="82057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nl-NL" sz="1800" kern="1200" dirty="0"/>
            <a:t>PEG</a:t>
          </a:r>
        </a:p>
      </dsp:txBody>
      <dsp:txXfrm rot="5400000">
        <a:off x="-175836" y="4402183"/>
        <a:ext cx="1172243" cy="820570"/>
      </dsp:txXfrm>
    </dsp:sp>
    <dsp:sp modelId="{33AE8F30-6F27-4973-B569-4213E6A9B15B}">
      <dsp:nvSpPr>
        <dsp:cNvPr id="0" name=""/>
        <dsp:cNvSpPr/>
      </dsp:nvSpPr>
      <dsp:spPr>
        <a:xfrm rot="5400000">
          <a:off x="4045681" y="1001236"/>
          <a:ext cx="761958" cy="7212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nl-NL" sz="1700" kern="1200" dirty="0"/>
            <a:t>Plaatsing PEG MDL </a:t>
          </a:r>
          <a:r>
            <a:rPr lang="nl-NL" sz="1700" kern="1200" dirty="0" err="1"/>
            <a:t>Alrijne</a:t>
          </a:r>
          <a:r>
            <a:rPr lang="nl-NL" sz="1700" kern="1200" dirty="0"/>
            <a:t> (2 dagen)</a:t>
          </a:r>
        </a:p>
      </dsp:txBody>
      <dsp:txXfrm rot="5400000">
        <a:off x="4045681" y="1001236"/>
        <a:ext cx="761958" cy="7212179"/>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2733F3-1BBE-4B65-ACFC-E843DB09B723}">
      <dsp:nvSpPr>
        <dsp:cNvPr id="0" name=""/>
        <dsp:cNvSpPr/>
      </dsp:nvSpPr>
      <dsp:spPr>
        <a:xfrm rot="5400000">
          <a:off x="-147156" y="147785"/>
          <a:ext cx="981045" cy="68673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nl-NL" sz="1500" kern="1200" dirty="0"/>
            <a:t>Indicatie</a:t>
          </a:r>
        </a:p>
      </dsp:txBody>
      <dsp:txXfrm rot="5400000">
        <a:off x="-147156" y="147785"/>
        <a:ext cx="981045" cy="686731"/>
      </dsp:txXfrm>
    </dsp:sp>
    <dsp:sp modelId="{AD8F0919-1F25-4AE3-89DE-918940842670}">
      <dsp:nvSpPr>
        <dsp:cNvPr id="0" name=""/>
        <dsp:cNvSpPr/>
      </dsp:nvSpPr>
      <dsp:spPr>
        <a:xfrm rot="5400000">
          <a:off x="4040901" y="-3353540"/>
          <a:ext cx="637679" cy="734601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Neuroloog beoordeelt indicatie geavanceerde therapie</a:t>
          </a:r>
        </a:p>
        <a:p>
          <a:pPr marL="171450" lvl="1" indent="-171450" algn="l" defTabSz="800100">
            <a:lnSpc>
              <a:spcPct val="90000"/>
            </a:lnSpc>
            <a:spcBef>
              <a:spcPct val="0"/>
            </a:spcBef>
            <a:spcAft>
              <a:spcPct val="15000"/>
            </a:spcAft>
            <a:buChar char="••"/>
          </a:pPr>
          <a:r>
            <a:rPr lang="nl-NL" sz="1800" kern="1200" dirty="0"/>
            <a:t>Soms vallen al bepaalde therapie-opties af o.b.v. leeftijd, klachten</a:t>
          </a:r>
        </a:p>
      </dsp:txBody>
      <dsp:txXfrm rot="5400000">
        <a:off x="4040901" y="-3353540"/>
        <a:ext cx="637679" cy="7346018"/>
      </dsp:txXfrm>
    </dsp:sp>
    <dsp:sp modelId="{F6F70D7C-694F-405F-A842-C09D907CDF24}">
      <dsp:nvSpPr>
        <dsp:cNvPr id="0" name=""/>
        <dsp:cNvSpPr/>
      </dsp:nvSpPr>
      <dsp:spPr>
        <a:xfrm rot="5400000">
          <a:off x="-147156" y="1031529"/>
          <a:ext cx="981045" cy="68673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nl-NL" sz="1500" kern="1200" dirty="0"/>
            <a:t>Keuze</a:t>
          </a:r>
        </a:p>
      </dsp:txBody>
      <dsp:txXfrm rot="5400000">
        <a:off x="-147156" y="1031529"/>
        <a:ext cx="981045" cy="686731"/>
      </dsp:txXfrm>
    </dsp:sp>
    <dsp:sp modelId="{5355C40C-AAB2-4204-B945-D5EAC60371E3}">
      <dsp:nvSpPr>
        <dsp:cNvPr id="0" name=""/>
        <dsp:cNvSpPr/>
      </dsp:nvSpPr>
      <dsp:spPr>
        <a:xfrm rot="5400000">
          <a:off x="4040901" y="-2469796"/>
          <a:ext cx="637679" cy="734601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Verpleegkundige zal de diverse therapie-opties uitleggen</a:t>
          </a:r>
        </a:p>
        <a:p>
          <a:pPr marL="171450" lvl="1" indent="-171450" algn="l" defTabSz="800100">
            <a:lnSpc>
              <a:spcPct val="90000"/>
            </a:lnSpc>
            <a:spcBef>
              <a:spcPct val="0"/>
            </a:spcBef>
            <a:spcAft>
              <a:spcPct val="15000"/>
            </a:spcAft>
            <a:buChar char="••"/>
          </a:pPr>
          <a:r>
            <a:rPr lang="nl-NL" sz="1800" kern="1200" dirty="0"/>
            <a:t>U kiest zelf samen met partner, advies van neuroloog/ verpleegkundige</a:t>
          </a:r>
        </a:p>
      </dsp:txBody>
      <dsp:txXfrm rot="5400000">
        <a:off x="4040901" y="-2469796"/>
        <a:ext cx="637679" cy="7346018"/>
      </dsp:txXfrm>
    </dsp:sp>
    <dsp:sp modelId="{55E2D190-A2E5-4194-B3C5-989593806618}">
      <dsp:nvSpPr>
        <dsp:cNvPr id="0" name=""/>
        <dsp:cNvSpPr/>
      </dsp:nvSpPr>
      <dsp:spPr>
        <a:xfrm rot="5400000">
          <a:off x="-147156" y="1915273"/>
          <a:ext cx="981045" cy="68673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nl-NL" sz="1500" kern="1200" dirty="0"/>
            <a:t>Start</a:t>
          </a:r>
        </a:p>
      </dsp:txBody>
      <dsp:txXfrm rot="5400000">
        <a:off x="-147156" y="1915273"/>
        <a:ext cx="981045" cy="686731"/>
      </dsp:txXfrm>
    </dsp:sp>
    <dsp:sp modelId="{8C6BE462-52BB-49E0-9390-CAAA5A9686F5}">
      <dsp:nvSpPr>
        <dsp:cNvPr id="0" name=""/>
        <dsp:cNvSpPr/>
      </dsp:nvSpPr>
      <dsp:spPr>
        <a:xfrm rot="5400000">
          <a:off x="4040901" y="-1586053"/>
          <a:ext cx="637679" cy="734601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Uitproberen </a:t>
          </a:r>
          <a:r>
            <a:rPr lang="nl-NL" sz="1800" kern="1200" dirty="0" err="1"/>
            <a:t>entacapon</a:t>
          </a:r>
          <a:r>
            <a:rPr lang="nl-NL" sz="1800" kern="1200" dirty="0"/>
            <a:t> (geen bijwerkingen </a:t>
          </a:r>
          <a:r>
            <a:rPr lang="nl-NL" sz="1800" kern="1200" dirty="0" err="1"/>
            <a:t>Lecigon</a:t>
          </a:r>
          <a:r>
            <a:rPr lang="nl-NL" sz="1800" kern="1200" dirty="0"/>
            <a:t> optie, anders </a:t>
          </a:r>
          <a:r>
            <a:rPr lang="nl-NL" sz="1800" kern="1200" dirty="0" err="1"/>
            <a:t>Duodopa</a:t>
          </a:r>
          <a:r>
            <a:rPr lang="nl-NL" sz="1800" kern="1200" dirty="0"/>
            <a:t>)</a:t>
          </a:r>
        </a:p>
        <a:p>
          <a:pPr marL="171450" lvl="1" indent="-171450" algn="l" defTabSz="800100">
            <a:lnSpc>
              <a:spcPct val="90000"/>
            </a:lnSpc>
            <a:spcBef>
              <a:spcPct val="0"/>
            </a:spcBef>
            <a:spcAft>
              <a:spcPct val="15000"/>
            </a:spcAft>
            <a:buChar char="••"/>
          </a:pPr>
          <a:r>
            <a:rPr lang="nl-NL" sz="1800" kern="1200" dirty="0"/>
            <a:t>Verpleegkundige firma </a:t>
          </a:r>
          <a:r>
            <a:rPr lang="nl-NL" sz="1800" kern="1200" dirty="0" err="1"/>
            <a:t>Duodopa</a:t>
          </a:r>
          <a:r>
            <a:rPr lang="nl-NL" sz="1800" kern="1200" dirty="0"/>
            <a:t> of </a:t>
          </a:r>
          <a:r>
            <a:rPr lang="nl-NL" sz="1800" kern="1200" dirty="0" err="1"/>
            <a:t>Lecigon</a:t>
          </a:r>
          <a:r>
            <a:rPr lang="nl-NL" sz="1800" kern="1200" dirty="0"/>
            <a:t> komt kennismaken thuis</a:t>
          </a:r>
        </a:p>
      </dsp:txBody>
      <dsp:txXfrm rot="5400000">
        <a:off x="4040901" y="-1586053"/>
        <a:ext cx="637679" cy="7346018"/>
      </dsp:txXfrm>
    </dsp:sp>
    <dsp:sp modelId="{8BB0A0DD-84B7-4298-ADF7-D91F082CDFCC}">
      <dsp:nvSpPr>
        <dsp:cNvPr id="0" name=""/>
        <dsp:cNvSpPr/>
      </dsp:nvSpPr>
      <dsp:spPr>
        <a:xfrm rot="5400000">
          <a:off x="-147156" y="2799017"/>
          <a:ext cx="981045" cy="68673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nl-NL" sz="1500" kern="1200" dirty="0"/>
            <a:t>Proef</a:t>
          </a:r>
        </a:p>
      </dsp:txBody>
      <dsp:txXfrm rot="5400000">
        <a:off x="-147156" y="2799017"/>
        <a:ext cx="981045" cy="686731"/>
      </dsp:txXfrm>
    </dsp:sp>
    <dsp:sp modelId="{C00FC0BF-9D63-48E6-8263-63CDF3B55126}">
      <dsp:nvSpPr>
        <dsp:cNvPr id="0" name=""/>
        <dsp:cNvSpPr/>
      </dsp:nvSpPr>
      <dsp:spPr>
        <a:xfrm rot="5400000">
          <a:off x="4040901" y="-702309"/>
          <a:ext cx="637679" cy="734601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Proef met </a:t>
          </a:r>
          <a:r>
            <a:rPr lang="nl-NL" sz="1800" kern="1200" dirty="0" err="1"/>
            <a:t>neussonde+pomp</a:t>
          </a:r>
          <a:r>
            <a:rPr lang="nl-NL" sz="1800" kern="1200" dirty="0"/>
            <a:t>, plaatsing via MDL </a:t>
          </a:r>
          <a:r>
            <a:rPr lang="nl-NL" sz="1800" kern="1200" dirty="0" err="1"/>
            <a:t>Alrijne</a:t>
          </a:r>
          <a:r>
            <a:rPr lang="nl-NL" sz="1800" kern="1200" dirty="0"/>
            <a:t> ziekenhuis</a:t>
          </a:r>
        </a:p>
        <a:p>
          <a:pPr marL="171450" lvl="1" indent="-171450" algn="l" defTabSz="800100">
            <a:lnSpc>
              <a:spcPct val="90000"/>
            </a:lnSpc>
            <a:spcBef>
              <a:spcPct val="0"/>
            </a:spcBef>
            <a:spcAft>
              <a:spcPct val="15000"/>
            </a:spcAft>
            <a:buChar char="••"/>
          </a:pPr>
          <a:r>
            <a:rPr lang="nl-NL" sz="1800" kern="1200" dirty="0"/>
            <a:t>Instellen pomp verpleeghuis </a:t>
          </a:r>
          <a:r>
            <a:rPr lang="nl-NL" sz="1800" kern="1200" dirty="0" err="1"/>
            <a:t>Wijckerslooth</a:t>
          </a:r>
          <a:r>
            <a:rPr lang="nl-NL" sz="1800" kern="1200" dirty="0"/>
            <a:t> (3 </a:t>
          </a:r>
          <a:r>
            <a:rPr lang="nl-NL" sz="1800" kern="1200" dirty="0" err="1"/>
            <a:t>dgn</a:t>
          </a:r>
          <a:r>
            <a:rPr lang="nl-NL" sz="1800" kern="1200" dirty="0"/>
            <a:t>) daarna thuis (3 dagen)</a:t>
          </a:r>
        </a:p>
      </dsp:txBody>
      <dsp:txXfrm rot="5400000">
        <a:off x="4040901" y="-702309"/>
        <a:ext cx="637679" cy="7346018"/>
      </dsp:txXfrm>
    </dsp:sp>
    <dsp:sp modelId="{43B283C6-EFC9-4B9A-A841-F81927A10836}">
      <dsp:nvSpPr>
        <dsp:cNvPr id="0" name=""/>
        <dsp:cNvSpPr/>
      </dsp:nvSpPr>
      <dsp:spPr>
        <a:xfrm rot="5400000">
          <a:off x="-147156" y="3682760"/>
          <a:ext cx="981045" cy="68673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nl-NL" sz="1500" kern="1200" dirty="0"/>
            <a:t>PEG</a:t>
          </a:r>
        </a:p>
      </dsp:txBody>
      <dsp:txXfrm rot="5400000">
        <a:off x="-147156" y="3682760"/>
        <a:ext cx="981045" cy="686731"/>
      </dsp:txXfrm>
    </dsp:sp>
    <dsp:sp modelId="{33AE8F30-6F27-4973-B569-4213E6A9B15B}">
      <dsp:nvSpPr>
        <dsp:cNvPr id="0" name=""/>
        <dsp:cNvSpPr/>
      </dsp:nvSpPr>
      <dsp:spPr>
        <a:xfrm rot="5400000">
          <a:off x="4040901" y="181434"/>
          <a:ext cx="637679" cy="734601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Plaatsing PEG MDL </a:t>
          </a:r>
          <a:r>
            <a:rPr lang="nl-NL" sz="1800" kern="1200" dirty="0" err="1"/>
            <a:t>Alrijne</a:t>
          </a:r>
          <a:r>
            <a:rPr lang="nl-NL" sz="1800" kern="1200" dirty="0"/>
            <a:t> (2 dagen)</a:t>
          </a:r>
        </a:p>
      </dsp:txBody>
      <dsp:txXfrm rot="5400000">
        <a:off x="4040901" y="181434"/>
        <a:ext cx="637679" cy="7346018"/>
      </dsp:txXfrm>
    </dsp:sp>
    <dsp:sp modelId="{F867AB9E-A211-4EEC-9D74-573040C99B75}">
      <dsp:nvSpPr>
        <dsp:cNvPr id="0" name=""/>
        <dsp:cNvSpPr/>
      </dsp:nvSpPr>
      <dsp:spPr>
        <a:xfrm rot="5400000">
          <a:off x="-147156" y="4566504"/>
          <a:ext cx="981045" cy="68673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nl-NL" sz="1500" kern="1200" dirty="0"/>
            <a:t>Thuis</a:t>
          </a:r>
        </a:p>
      </dsp:txBody>
      <dsp:txXfrm rot="5400000">
        <a:off x="-147156" y="4566504"/>
        <a:ext cx="981045" cy="686731"/>
      </dsp:txXfrm>
    </dsp:sp>
    <dsp:sp modelId="{DB6694DA-C1D2-4396-9307-AEC6830C3A71}">
      <dsp:nvSpPr>
        <dsp:cNvPr id="0" name=""/>
        <dsp:cNvSpPr/>
      </dsp:nvSpPr>
      <dsp:spPr>
        <a:xfrm rot="5400000">
          <a:off x="4040901" y="1065178"/>
          <a:ext cx="637679" cy="734601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Verder instellen thuis met firma verpleegkundige </a:t>
          </a:r>
          <a:r>
            <a:rPr lang="nl-NL" sz="1800" kern="1200" dirty="0" err="1"/>
            <a:t>Duodopa</a:t>
          </a:r>
          <a:r>
            <a:rPr lang="nl-NL" sz="1800" kern="1200" dirty="0"/>
            <a:t> of </a:t>
          </a:r>
          <a:r>
            <a:rPr lang="nl-NL" sz="1800" kern="1200" dirty="0" err="1"/>
            <a:t>Lecigon</a:t>
          </a:r>
          <a:endParaRPr lang="nl-NL" sz="1800" kern="1200" dirty="0"/>
        </a:p>
      </dsp:txBody>
      <dsp:txXfrm rot="5400000">
        <a:off x="4040901" y="1065178"/>
        <a:ext cx="637679" cy="734601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91689-908A-4E72-AAE7-6E8CD5365454}" type="datetimeFigureOut">
              <a:rPr lang="nl-NL" smtClean="0"/>
              <a:pPr/>
              <a:t>22-3-2023</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C09FC-DE60-4173-AD62-F2BAFDB2AD53}" type="slidenum">
              <a:rPr lang="nl-NL" smtClean="0"/>
              <a:pPr/>
              <a:t>‹#›</a:t>
            </a:fld>
            <a:endParaRPr lang="nl-NL"/>
          </a:p>
        </p:txBody>
      </p:sp>
    </p:spTree>
    <p:extLst>
      <p:ext uri="{BB962C8B-B14F-4D97-AF65-F5344CB8AC3E}">
        <p14:creationId xmlns:p14="http://schemas.microsoft.com/office/powerpoint/2010/main" xmlns="" val="2921121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4022725" y="9721850"/>
            <a:ext cx="3078163" cy="511175"/>
          </a:xfrm>
          <a:prstGeom prst="rect">
            <a:avLst/>
          </a:prstGeom>
          <a:noFill/>
          <a:ln w="9525">
            <a:noFill/>
            <a:miter lim="800000"/>
            <a:headEnd/>
            <a:tailEnd/>
          </a:ln>
          <a:effectLst/>
        </p:spPr>
        <p:txBody>
          <a:bodyPr lIns="99066" tIns="49533" rIns="99066" bIns="49533" anchor="b"/>
          <a:lstStyle/>
          <a:p>
            <a:pPr algn="r" defTabSz="914400"/>
            <a:fld id="{47774F2E-3F3B-4E40-AA10-2388714BFC94}" type="slidenum">
              <a:rPr lang="nl-NL" altLang="en-US" sz="1200" b="0">
                <a:latin typeface="Calibri" pitchFamily="34" charset="0"/>
              </a:rPr>
              <a:pPr algn="r" defTabSz="914400"/>
              <a:t>17</a:t>
            </a:fld>
            <a:endParaRPr lang="nl-NL" altLang="en-US" sz="1200" b="0">
              <a:latin typeface="Calibri" pitchFamily="34" charset="0"/>
            </a:endParaRPr>
          </a:p>
        </p:txBody>
      </p:sp>
      <p:sp>
        <p:nvSpPr>
          <p:cNvPr id="152579"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152580" name="Rectangle 3"/>
          <p:cNvSpPr>
            <a:spLocks noGrp="1" noChangeArrowheads="1"/>
          </p:cNvSpPr>
          <p:nvPr>
            <p:ph type="body" idx="1"/>
          </p:nvPr>
        </p:nvSpPr>
        <p:spPr>
          <a:noFill/>
          <a:ln/>
        </p:spPr>
        <p:txBody>
          <a:bodyPr/>
          <a:lstStyle/>
          <a:p>
            <a:pPr eaLnBrk="1" hangingPunct="1"/>
            <a:endParaRPr lang="nl-NL"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Zonder LCIG 70% verbetering </a:t>
            </a:r>
            <a:r>
              <a:rPr lang="nl-NL" dirty="0" err="1"/>
              <a:t>QoL</a:t>
            </a:r>
            <a:endParaRPr lang="nl-NL" dirty="0"/>
          </a:p>
          <a:p>
            <a:r>
              <a:rPr lang="nl-NL" dirty="0"/>
              <a:t>Met LCIG 45%  geen verandering </a:t>
            </a:r>
            <a:r>
              <a:rPr lang="nl-NL" dirty="0" err="1"/>
              <a:t>QoL</a:t>
            </a:r>
            <a:endParaRPr lang="nl-NL" dirty="0"/>
          </a:p>
          <a:p>
            <a:r>
              <a:rPr lang="nl-NL" dirty="0"/>
              <a:t>&gt; 3 </a:t>
            </a:r>
            <a:r>
              <a:rPr lang="nl-NL" dirty="0" err="1"/>
              <a:t>pt</a:t>
            </a:r>
            <a:r>
              <a:rPr lang="nl-NL" dirty="0"/>
              <a:t> moeite met knoppen bedienen</a:t>
            </a:r>
          </a:p>
        </p:txBody>
      </p:sp>
      <p:sp>
        <p:nvSpPr>
          <p:cNvPr id="4" name="Tijdelijke aanduiding voor dianummer 3"/>
          <p:cNvSpPr>
            <a:spLocks noGrp="1"/>
          </p:cNvSpPr>
          <p:nvPr>
            <p:ph type="sldNum" sz="quarter" idx="5"/>
          </p:nvPr>
        </p:nvSpPr>
        <p:spPr/>
        <p:txBody>
          <a:bodyPr/>
          <a:lstStyle/>
          <a:p>
            <a:fld id="{AD9C09FC-DE60-4173-AD62-F2BAFDB2AD53}" type="slidenum">
              <a:rPr lang="nl-NL" smtClean="0"/>
              <a:pPr/>
              <a:t>43</a:t>
            </a:fld>
            <a:endParaRPr lang="nl-NL"/>
          </a:p>
        </p:txBody>
      </p:sp>
    </p:spTree>
    <p:extLst>
      <p:ext uri="{BB962C8B-B14F-4D97-AF65-F5344CB8AC3E}">
        <p14:creationId xmlns:p14="http://schemas.microsoft.com/office/powerpoint/2010/main" xmlns="" val="75437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63490" name="Rectangle 3"/>
          <p:cNvSpPr>
            <a:spLocks noGrp="1" noChangeArrowheads="1"/>
          </p:cNvSpPr>
          <p:nvPr>
            <p:ph type="body" idx="1"/>
          </p:nvPr>
        </p:nvSpPr>
        <p:spPr>
          <a:noFill/>
          <a:ln/>
        </p:spPr>
        <p:txBody>
          <a:bodyPr/>
          <a:lstStyle/>
          <a:p>
            <a:pPr>
              <a:lnSpc>
                <a:spcPct val="90000"/>
              </a:lnSpc>
            </a:pPr>
            <a:endParaRPr lang="nl-NL"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67586" name="Rectangle 3"/>
          <p:cNvSpPr>
            <a:spLocks noGrp="1" noChangeArrowheads="1"/>
          </p:cNvSpPr>
          <p:nvPr>
            <p:ph type="body" idx="1"/>
          </p:nvPr>
        </p:nvSpPr>
        <p:spPr>
          <a:noFill/>
          <a:ln/>
        </p:spPr>
        <p:txBody>
          <a:bodyPr/>
          <a:lstStyle/>
          <a:p>
            <a:pPr>
              <a:lnSpc>
                <a:spcPct val="90000"/>
              </a:lnSpc>
            </a:pPr>
            <a:endParaRPr lang="nl-NL" sz="1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69634" name="Rectangle 3"/>
          <p:cNvSpPr>
            <a:spLocks noGrp="1" noChangeArrowheads="1"/>
          </p:cNvSpPr>
          <p:nvPr>
            <p:ph type="body" idx="1"/>
          </p:nvPr>
        </p:nvSpPr>
        <p:spPr>
          <a:noFill/>
          <a:ln/>
        </p:spPr>
        <p:txBody>
          <a:bodyPr/>
          <a:lstStyle/>
          <a:p>
            <a:pPr>
              <a:lnSpc>
                <a:spcPct val="90000"/>
              </a:lnSpc>
            </a:pPr>
            <a:endParaRPr lang="nl-NL" sz="10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73730" name="Rectangle 3"/>
          <p:cNvSpPr>
            <a:spLocks noGrp="1" noChangeArrowheads="1"/>
          </p:cNvSpPr>
          <p:nvPr>
            <p:ph type="body" idx="1"/>
          </p:nvPr>
        </p:nvSpPr>
        <p:spPr>
          <a:noFill/>
          <a:ln/>
        </p:spPr>
        <p:txBody>
          <a:bodyPr/>
          <a:lstStyle/>
          <a:p>
            <a:pPr>
              <a:lnSpc>
                <a:spcPct val="90000"/>
              </a:lnSpc>
            </a:pPr>
            <a:endParaRPr lang="nl-NL"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1152" name="Google Shape;1152;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a:pPr marL="0" lvl="0" indent="0" algn="r" rtl="0">
                <a:spcBef>
                  <a:spcPts val="0"/>
                </a:spcBef>
                <a:spcAft>
                  <a:spcPts val="0"/>
                </a:spcAft>
                <a:buNone/>
              </a:pPr>
              <a:t>22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67586" name="Rectangle 3"/>
          <p:cNvSpPr>
            <a:spLocks noGrp="1" noChangeArrowheads="1"/>
          </p:cNvSpPr>
          <p:nvPr>
            <p:ph type="body" idx="1"/>
          </p:nvPr>
        </p:nvSpPr>
        <p:spPr>
          <a:noFill/>
          <a:ln/>
        </p:spPr>
        <p:txBody>
          <a:bodyPr/>
          <a:lstStyle/>
          <a:p>
            <a:pPr>
              <a:lnSpc>
                <a:spcPct val="90000"/>
              </a:lnSpc>
            </a:pPr>
            <a:endParaRPr lang="nl-NL" sz="1000" dirty="0"/>
          </a:p>
        </p:txBody>
      </p:sp>
    </p:spTree>
    <p:extLst>
      <p:ext uri="{BB962C8B-B14F-4D97-AF65-F5344CB8AC3E}">
        <p14:creationId xmlns:p14="http://schemas.microsoft.com/office/powerpoint/2010/main" xmlns="" val="2062697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6 </a:t>
            </a:r>
            <a:r>
              <a:rPr lang="nl-NL" dirty="0" err="1"/>
              <a:t>ptn</a:t>
            </a:r>
            <a:r>
              <a:rPr lang="nl-NL" dirty="0"/>
              <a:t> 40% verhoging; 3 </a:t>
            </a:r>
            <a:r>
              <a:rPr lang="nl-NL" dirty="0" err="1"/>
              <a:t>ptn</a:t>
            </a:r>
            <a:r>
              <a:rPr lang="nl-NL" dirty="0"/>
              <a:t> 20% verhoging; 2 </a:t>
            </a:r>
            <a:r>
              <a:rPr lang="nl-NL" dirty="0" err="1"/>
              <a:t>ptn</a:t>
            </a:r>
            <a:r>
              <a:rPr lang="nl-NL" dirty="0"/>
              <a:t> niet</a:t>
            </a:r>
          </a:p>
        </p:txBody>
      </p:sp>
      <p:sp>
        <p:nvSpPr>
          <p:cNvPr id="4" name="Tijdelijke aanduiding voor dianummer 3"/>
          <p:cNvSpPr>
            <a:spLocks noGrp="1"/>
          </p:cNvSpPr>
          <p:nvPr>
            <p:ph type="sldNum" sz="quarter" idx="5"/>
          </p:nvPr>
        </p:nvSpPr>
        <p:spPr/>
        <p:txBody>
          <a:bodyPr/>
          <a:lstStyle/>
          <a:p>
            <a:fld id="{AD9C09FC-DE60-4173-AD62-F2BAFDB2AD53}" type="slidenum">
              <a:rPr lang="nl-NL" smtClean="0"/>
              <a:pPr/>
              <a:t>26</a:t>
            </a:fld>
            <a:endParaRPr lang="nl-NL"/>
          </a:p>
        </p:txBody>
      </p:sp>
    </p:spTree>
    <p:extLst>
      <p:ext uri="{BB962C8B-B14F-4D97-AF65-F5344CB8AC3E}">
        <p14:creationId xmlns:p14="http://schemas.microsoft.com/office/powerpoint/2010/main" xmlns="" val="70224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73730" name="Rectangle 3"/>
          <p:cNvSpPr>
            <a:spLocks noGrp="1" noChangeArrowheads="1"/>
          </p:cNvSpPr>
          <p:nvPr>
            <p:ph type="body" idx="1"/>
          </p:nvPr>
        </p:nvSpPr>
        <p:spPr>
          <a:noFill/>
          <a:ln/>
        </p:spPr>
        <p:txBody>
          <a:bodyPr/>
          <a:lstStyle/>
          <a:p>
            <a:pPr>
              <a:lnSpc>
                <a:spcPct val="90000"/>
              </a:lnSpc>
            </a:pPr>
            <a:endParaRPr lang="nl-NL" sz="1000" dirty="0"/>
          </a:p>
        </p:txBody>
      </p:sp>
    </p:spTree>
    <p:extLst>
      <p:ext uri="{BB962C8B-B14F-4D97-AF65-F5344CB8AC3E}">
        <p14:creationId xmlns:p14="http://schemas.microsoft.com/office/powerpoint/2010/main" xmlns="" val="4257735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1.xml"/><Relationship Id="rId5" Type="http://schemas.openxmlformats.org/officeDocument/2006/relationships/image" Target="../media/image3.wmf"/><Relationship Id="rId4" Type="http://schemas.openxmlformats.org/officeDocument/2006/relationships/image" Target="../media/image2.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1.xml"/><Relationship Id="rId5" Type="http://schemas.openxmlformats.org/officeDocument/2006/relationships/image" Target="../media/image3.wmf"/><Relationship Id="rId4" Type="http://schemas.openxmlformats.org/officeDocument/2006/relationships/image" Target="../media/image5.w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wmf"/><Relationship Id="rId1" Type="http://schemas.openxmlformats.org/officeDocument/2006/relationships/slideMaster" Target="../slideMasters/slideMaster1.xml"/><Relationship Id="rId5" Type="http://schemas.openxmlformats.org/officeDocument/2006/relationships/image" Target="../media/image3.wmf"/><Relationship Id="rId4" Type="http://schemas.openxmlformats.org/officeDocument/2006/relationships/image" Target="../media/image6.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peningsdia Roze">
    <p:bg>
      <p:bgPr>
        <a:solidFill>
          <a:schemeClr val="accent3"/>
        </a:solidFill>
        <a:effectLst/>
      </p:bgPr>
    </p:bg>
    <p:spTree>
      <p:nvGrpSpPr>
        <p:cNvPr id="1" name=""/>
        <p:cNvGrpSpPr/>
        <p:nvPr/>
      </p:nvGrpSpPr>
      <p:grpSpPr>
        <a:xfrm>
          <a:off x="0" y="0"/>
          <a:ext cx="0" cy="0"/>
          <a:chOff x="0" y="0"/>
          <a:chExt cx="0" cy="0"/>
        </a:xfrm>
      </p:grpSpPr>
      <p:pic>
        <p:nvPicPr>
          <p:cNvPr id="11" name="Picture 10" descr="ARZ Schuin+vlak.wmf"/>
          <p:cNvPicPr>
            <a:picLocks noChangeAspect="1"/>
          </p:cNvPicPr>
          <p:nvPr userDrawn="1"/>
        </p:nvPicPr>
        <p:blipFill rotWithShape="1">
          <a:blip r:embed="rId2">
            <a:extLst>
              <a:ext uri="{28A0092B-C50C-407E-A947-70E740481C1C}">
                <a14:useLocalDpi xmlns:a14="http://schemas.microsoft.com/office/drawing/2010/main" xmlns="" val="0"/>
              </a:ext>
            </a:extLst>
          </a:blip>
          <a:srcRect t="12742"/>
          <a:stretch/>
        </p:blipFill>
        <p:spPr>
          <a:xfrm>
            <a:off x="0" y="0"/>
            <a:ext cx="9144000" cy="3958468"/>
          </a:xfrm>
          <a:prstGeom prst="rect">
            <a:avLst/>
          </a:prstGeom>
        </p:spPr>
      </p:pic>
      <p:sp>
        <p:nvSpPr>
          <p:cNvPr id="2" name="Title 1"/>
          <p:cNvSpPr>
            <a:spLocks noGrp="1"/>
          </p:cNvSpPr>
          <p:nvPr>
            <p:ph type="ctrTitle"/>
          </p:nvPr>
        </p:nvSpPr>
        <p:spPr>
          <a:xfrm>
            <a:off x="645908" y="908720"/>
            <a:ext cx="8029780" cy="1470025"/>
          </a:xfrm>
        </p:spPr>
        <p:txBody>
          <a:bodyPr>
            <a:noAutofit/>
          </a:bodyPr>
          <a:lstStyle>
            <a:lvl1pPr>
              <a:defRPr sz="4800">
                <a:solidFill>
                  <a:schemeClr val="tx1"/>
                </a:solidFill>
              </a:defRPr>
            </a:lvl1pPr>
          </a:lstStyle>
          <a:p>
            <a:r>
              <a:rPr lang="nl-NL" noProof="0"/>
              <a:t>Klik om de stijl te bewerken</a:t>
            </a:r>
          </a:p>
        </p:txBody>
      </p:sp>
      <p:sp>
        <p:nvSpPr>
          <p:cNvPr id="3" name="Subtitle 2"/>
          <p:cNvSpPr>
            <a:spLocks noGrp="1"/>
          </p:cNvSpPr>
          <p:nvPr>
            <p:ph type="subTitle" idx="1"/>
          </p:nvPr>
        </p:nvSpPr>
        <p:spPr>
          <a:xfrm>
            <a:off x="651148" y="5121835"/>
            <a:ext cx="8024540" cy="118689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0"/>
              <a:t>Klik om de ondertitelstijl van het model te bewerken</a:t>
            </a:r>
            <a:endParaRPr lang="nl-NL" noProof="0" dirty="0"/>
          </a:p>
        </p:txBody>
      </p:sp>
      <p:pic>
        <p:nvPicPr>
          <p:cNvPr id="8" name="Picture 7" descr="ARZ schuine hoek.wmf"/>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645907" y="3140969"/>
            <a:ext cx="8498093" cy="819368"/>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641390" y="3140472"/>
            <a:ext cx="2303997" cy="276189"/>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640141" y="3140472"/>
            <a:ext cx="2305248" cy="1152624"/>
          </a:xfrm>
          <a:prstGeom prst="rect">
            <a:avLst/>
          </a:prstGeom>
          <a:noFill/>
        </p:spPr>
      </p:pic>
    </p:spTree>
    <p:extLst>
      <p:ext uri="{BB962C8B-B14F-4D97-AF65-F5344CB8AC3E}">
        <p14:creationId xmlns:p14="http://schemas.microsoft.com/office/powerpoint/2010/main" xmlns="" val="2711112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kstdia Wi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Slide Number Placeholder 2"/>
          <p:cNvSpPr>
            <a:spLocks noGrp="1"/>
          </p:cNvSpPr>
          <p:nvPr>
            <p:ph type="sldNum" sz="quarter" idx="10"/>
          </p:nvPr>
        </p:nvSpPr>
        <p:spPr/>
        <p:txBody>
          <a:bodyPr/>
          <a:lstStyle/>
          <a:p>
            <a:fld id="{0CF73CEC-A636-5842-8A40-9742AE6E68D9}" type="slidenum">
              <a:rPr lang="nl-NL" noProof="0" smtClean="0"/>
              <a:pPr/>
              <a:t>‹#›</a:t>
            </a:fld>
            <a:endParaRPr lang="nl-NL" noProof="0"/>
          </a:p>
        </p:txBody>
      </p:sp>
      <p:sp>
        <p:nvSpPr>
          <p:cNvPr id="4" name="Content Placeholder 2"/>
          <p:cNvSpPr>
            <a:spLocks noGrp="1"/>
          </p:cNvSpPr>
          <p:nvPr>
            <p:ph idx="1"/>
          </p:nvPr>
        </p:nvSpPr>
        <p:spPr>
          <a:xfrm>
            <a:off x="643316" y="2287413"/>
            <a:ext cx="8033140" cy="4093915"/>
          </a:xfrm>
        </p:spPr>
        <p:txBody>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pic>
        <p:nvPicPr>
          <p:cNvPr id="5" name="Picture 4" descr="ARZ vlakje achter logo beige.wmf"/>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flipH="1">
            <a:off x="659191" y="-31749"/>
            <a:ext cx="8500684" cy="82113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643316" y="0"/>
            <a:ext cx="1584000" cy="792558"/>
          </a:xfrm>
          <a:prstGeom prst="rect">
            <a:avLst/>
          </a:prstGeom>
        </p:spPr>
      </p:pic>
    </p:spTree>
    <p:extLst>
      <p:ext uri="{BB962C8B-B14F-4D97-AF65-F5344CB8AC3E}">
        <p14:creationId xmlns:p14="http://schemas.microsoft.com/office/powerpoint/2010/main" xmlns="" val="149201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Openingsdia Oranje">
    <p:bg>
      <p:bgPr>
        <a:solidFill>
          <a:schemeClr val="accent4"/>
        </a:solidFill>
        <a:effectLst/>
      </p:bgPr>
    </p:bg>
    <p:spTree>
      <p:nvGrpSpPr>
        <p:cNvPr id="1" name=""/>
        <p:cNvGrpSpPr/>
        <p:nvPr/>
      </p:nvGrpSpPr>
      <p:grpSpPr>
        <a:xfrm>
          <a:off x="0" y="0"/>
          <a:ext cx="0" cy="0"/>
          <a:chOff x="0" y="0"/>
          <a:chExt cx="0" cy="0"/>
        </a:xfrm>
      </p:grpSpPr>
      <p:pic>
        <p:nvPicPr>
          <p:cNvPr id="11" name="Picture 10" descr="ARZ Schuin+vlak.wmf"/>
          <p:cNvPicPr>
            <a:picLocks noChangeAspect="1"/>
          </p:cNvPicPr>
          <p:nvPr userDrawn="1"/>
        </p:nvPicPr>
        <p:blipFill rotWithShape="1">
          <a:blip r:embed="rId2">
            <a:extLst>
              <a:ext uri="{28A0092B-C50C-407E-A947-70E740481C1C}">
                <a14:useLocalDpi xmlns:a14="http://schemas.microsoft.com/office/drawing/2010/main" xmlns="" val="0"/>
              </a:ext>
            </a:extLst>
          </a:blip>
          <a:srcRect t="12742"/>
          <a:stretch/>
        </p:blipFill>
        <p:spPr>
          <a:xfrm>
            <a:off x="0" y="0"/>
            <a:ext cx="9144000" cy="3958468"/>
          </a:xfrm>
          <a:prstGeom prst="rect">
            <a:avLst/>
          </a:prstGeom>
        </p:spPr>
      </p:pic>
      <p:sp>
        <p:nvSpPr>
          <p:cNvPr id="2" name="Title 1"/>
          <p:cNvSpPr>
            <a:spLocks noGrp="1"/>
          </p:cNvSpPr>
          <p:nvPr>
            <p:ph type="ctrTitle"/>
          </p:nvPr>
        </p:nvSpPr>
        <p:spPr>
          <a:xfrm>
            <a:off x="645908" y="908720"/>
            <a:ext cx="8029780" cy="1470025"/>
          </a:xfrm>
        </p:spPr>
        <p:txBody>
          <a:bodyPr>
            <a:noAutofit/>
          </a:bodyPr>
          <a:lstStyle>
            <a:lvl1pPr>
              <a:defRPr sz="4800">
                <a:solidFill>
                  <a:schemeClr val="tx1"/>
                </a:solidFill>
              </a:defRPr>
            </a:lvl1pPr>
          </a:lstStyle>
          <a:p>
            <a:r>
              <a:rPr lang="nl-NL" noProof="0"/>
              <a:t>Klik om de stijl te bewerken</a:t>
            </a:r>
          </a:p>
        </p:txBody>
      </p:sp>
      <p:sp>
        <p:nvSpPr>
          <p:cNvPr id="3" name="Subtitle 2"/>
          <p:cNvSpPr>
            <a:spLocks noGrp="1"/>
          </p:cNvSpPr>
          <p:nvPr>
            <p:ph type="subTitle" idx="1"/>
          </p:nvPr>
        </p:nvSpPr>
        <p:spPr>
          <a:xfrm>
            <a:off x="651148" y="5121835"/>
            <a:ext cx="8024540" cy="118689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0"/>
              <a:t>Klik om de ondertitelstijl van het model te bewerken</a:t>
            </a:r>
            <a:endParaRPr lang="nl-NL" noProof="0" dirty="0"/>
          </a:p>
        </p:txBody>
      </p:sp>
      <p:pic>
        <p:nvPicPr>
          <p:cNvPr id="8" name="Picture 7" descr="ARZ schuine hoek.wmf"/>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645907" y="3140969"/>
            <a:ext cx="8498093" cy="819368"/>
          </a:xfrm>
          <a:prstGeom prst="rect">
            <a:avLst/>
          </a:prstGeom>
        </p:spPr>
      </p:pic>
      <p:sp>
        <p:nvSpPr>
          <p:cNvPr id="10" name="TextBox 9"/>
          <p:cNvSpPr txBox="1"/>
          <p:nvPr userDrawn="1"/>
        </p:nvSpPr>
        <p:spPr>
          <a:xfrm>
            <a:off x="-1332656" y="1052736"/>
            <a:ext cx="1224136" cy="938719"/>
          </a:xfrm>
          <a:prstGeom prst="rect">
            <a:avLst/>
          </a:prstGeom>
          <a:solidFill>
            <a:srgbClr val="FFFF00"/>
          </a:solidFill>
        </p:spPr>
        <p:txBody>
          <a:bodyPr wrap="square" rtlCol="0">
            <a:spAutoFit/>
          </a:bodyPr>
          <a:lstStyle/>
          <a:p>
            <a:pPr algn="r"/>
            <a:r>
              <a:rPr lang="nl-NL" sz="1100" noProof="0" dirty="0" err="1">
                <a:latin typeface="Verdana"/>
                <a:cs typeface="Verdana"/>
              </a:rPr>
              <a:t>Openingsdia</a:t>
            </a:r>
            <a:r>
              <a:rPr lang="nl-NL" sz="1100" noProof="0" dirty="0">
                <a:latin typeface="Verdana"/>
                <a:cs typeface="Verdana"/>
              </a:rPr>
              <a:t> beschikbaar</a:t>
            </a:r>
            <a:r>
              <a:rPr lang="nl-NL" sz="1100" baseline="0" noProof="0" dirty="0">
                <a:latin typeface="Verdana"/>
                <a:cs typeface="Verdana"/>
              </a:rPr>
              <a:t> in drie kleuren, te gebruiken naar keuze</a:t>
            </a:r>
            <a:endParaRPr lang="nl-NL" sz="1100" noProof="0" dirty="0">
              <a:latin typeface="Verdana"/>
              <a:cs typeface="Verdana"/>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641390" y="3140472"/>
            <a:ext cx="2303997" cy="276188"/>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640141" y="3140472"/>
            <a:ext cx="2305248" cy="1152624"/>
          </a:xfrm>
          <a:prstGeom prst="rect">
            <a:avLst/>
          </a:prstGeom>
          <a:noFill/>
        </p:spPr>
      </p:pic>
    </p:spTree>
    <p:extLst>
      <p:ext uri="{BB962C8B-B14F-4D97-AF65-F5344CB8AC3E}">
        <p14:creationId xmlns:p14="http://schemas.microsoft.com/office/powerpoint/2010/main" xmlns="" val="106316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Openingsdia Blauw">
    <p:bg>
      <p:bgPr>
        <a:solidFill>
          <a:schemeClr val="accent6"/>
        </a:solidFill>
        <a:effectLst/>
      </p:bgPr>
    </p:bg>
    <p:spTree>
      <p:nvGrpSpPr>
        <p:cNvPr id="1" name=""/>
        <p:cNvGrpSpPr/>
        <p:nvPr/>
      </p:nvGrpSpPr>
      <p:grpSpPr>
        <a:xfrm>
          <a:off x="0" y="0"/>
          <a:ext cx="0" cy="0"/>
          <a:chOff x="0" y="0"/>
          <a:chExt cx="0" cy="0"/>
        </a:xfrm>
      </p:grpSpPr>
      <p:pic>
        <p:nvPicPr>
          <p:cNvPr id="11" name="Picture 10" descr="ARZ Schuin+vlak.wmf"/>
          <p:cNvPicPr>
            <a:picLocks noChangeAspect="1"/>
          </p:cNvPicPr>
          <p:nvPr userDrawn="1"/>
        </p:nvPicPr>
        <p:blipFill rotWithShape="1">
          <a:blip r:embed="rId2">
            <a:extLst>
              <a:ext uri="{28A0092B-C50C-407E-A947-70E740481C1C}">
                <a14:useLocalDpi xmlns:a14="http://schemas.microsoft.com/office/drawing/2010/main" xmlns="" val="0"/>
              </a:ext>
            </a:extLst>
          </a:blip>
          <a:srcRect t="12742"/>
          <a:stretch/>
        </p:blipFill>
        <p:spPr>
          <a:xfrm>
            <a:off x="0" y="0"/>
            <a:ext cx="9144000" cy="3958468"/>
          </a:xfrm>
          <a:prstGeom prst="rect">
            <a:avLst/>
          </a:prstGeom>
        </p:spPr>
      </p:pic>
      <p:sp>
        <p:nvSpPr>
          <p:cNvPr id="2" name="Title 1"/>
          <p:cNvSpPr>
            <a:spLocks noGrp="1"/>
          </p:cNvSpPr>
          <p:nvPr>
            <p:ph type="ctrTitle"/>
          </p:nvPr>
        </p:nvSpPr>
        <p:spPr>
          <a:xfrm>
            <a:off x="645908" y="908720"/>
            <a:ext cx="8029780" cy="1470025"/>
          </a:xfrm>
        </p:spPr>
        <p:txBody>
          <a:bodyPr>
            <a:noAutofit/>
          </a:bodyPr>
          <a:lstStyle>
            <a:lvl1pPr>
              <a:defRPr sz="4800">
                <a:solidFill>
                  <a:schemeClr val="tx1"/>
                </a:solidFill>
              </a:defRPr>
            </a:lvl1pPr>
          </a:lstStyle>
          <a:p>
            <a:r>
              <a:rPr lang="nl-NL" noProof="0"/>
              <a:t>Klik om de stijl te bewerken</a:t>
            </a:r>
          </a:p>
        </p:txBody>
      </p:sp>
      <p:sp>
        <p:nvSpPr>
          <p:cNvPr id="3" name="Subtitle 2"/>
          <p:cNvSpPr>
            <a:spLocks noGrp="1"/>
          </p:cNvSpPr>
          <p:nvPr>
            <p:ph type="subTitle" idx="1"/>
          </p:nvPr>
        </p:nvSpPr>
        <p:spPr>
          <a:xfrm>
            <a:off x="651148" y="5121835"/>
            <a:ext cx="8024540" cy="118689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0"/>
              <a:t>Klik om de ondertitelstijl van het model te bewerken</a:t>
            </a:r>
            <a:endParaRPr lang="nl-NL" noProof="0" dirty="0"/>
          </a:p>
        </p:txBody>
      </p:sp>
      <p:pic>
        <p:nvPicPr>
          <p:cNvPr id="8" name="Picture 7" descr="ARZ schuine hoek.wmf"/>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645907" y="3140969"/>
            <a:ext cx="8498093" cy="819368"/>
          </a:xfrm>
          <a:prstGeom prst="rect">
            <a:avLst/>
          </a:prstGeom>
        </p:spPr>
      </p:pic>
      <p:sp>
        <p:nvSpPr>
          <p:cNvPr id="13" name="TextBox 12"/>
          <p:cNvSpPr txBox="1"/>
          <p:nvPr userDrawn="1"/>
        </p:nvSpPr>
        <p:spPr>
          <a:xfrm>
            <a:off x="-1332656" y="1052736"/>
            <a:ext cx="1224136" cy="938719"/>
          </a:xfrm>
          <a:prstGeom prst="rect">
            <a:avLst/>
          </a:prstGeom>
          <a:solidFill>
            <a:srgbClr val="FFFF00"/>
          </a:solidFill>
        </p:spPr>
        <p:txBody>
          <a:bodyPr wrap="square" rtlCol="0">
            <a:spAutoFit/>
          </a:bodyPr>
          <a:lstStyle/>
          <a:p>
            <a:pPr algn="r"/>
            <a:r>
              <a:rPr lang="nl-NL" sz="1100" noProof="0" dirty="0" err="1">
                <a:latin typeface="Verdana"/>
                <a:cs typeface="Verdana"/>
              </a:rPr>
              <a:t>Openingsdia</a:t>
            </a:r>
            <a:r>
              <a:rPr lang="nl-NL" sz="1100" noProof="0" dirty="0">
                <a:latin typeface="Verdana"/>
                <a:cs typeface="Verdana"/>
              </a:rPr>
              <a:t> beschikbaar</a:t>
            </a:r>
            <a:r>
              <a:rPr lang="nl-NL" sz="1100" baseline="0" noProof="0" dirty="0">
                <a:latin typeface="Verdana"/>
                <a:cs typeface="Verdana"/>
              </a:rPr>
              <a:t> in drie kleuren, te gebruiken naar keuze</a:t>
            </a:r>
            <a:endParaRPr lang="nl-NL" sz="1100" noProof="0" dirty="0">
              <a:latin typeface="Verdana"/>
              <a:cs typeface="Verdana"/>
            </a:endParaRPr>
          </a:p>
        </p:txBody>
      </p:sp>
      <p:pic>
        <p:nvPicPr>
          <p:cNvPr id="12" name="Picture 11" descr="ARZ vlakje achter logo roze.wmf"/>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641389" y="3140472"/>
            <a:ext cx="2304000" cy="276189"/>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640141" y="3140472"/>
            <a:ext cx="2305248" cy="1152624"/>
          </a:xfrm>
          <a:prstGeom prst="rect">
            <a:avLst/>
          </a:prstGeom>
          <a:noFill/>
        </p:spPr>
      </p:pic>
    </p:spTree>
    <p:extLst>
      <p:ext uri="{BB962C8B-B14F-4D97-AF65-F5344CB8AC3E}">
        <p14:creationId xmlns:p14="http://schemas.microsoft.com/office/powerpoint/2010/main" xmlns="" val="734544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kst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p>
        </p:txBody>
      </p:sp>
      <p:sp>
        <p:nvSpPr>
          <p:cNvPr id="3" name="Content Placeholder 2"/>
          <p:cNvSpPr>
            <a:spLocks noGrp="1"/>
          </p:cNvSpPr>
          <p:nvPr>
            <p:ph idx="1"/>
          </p:nvPr>
        </p:nvSpPr>
        <p:spPr/>
        <p:txBody>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7" name="Slide Number Placeholder 6"/>
          <p:cNvSpPr>
            <a:spLocks noGrp="1"/>
          </p:cNvSpPr>
          <p:nvPr>
            <p:ph type="sldNum" sz="quarter" idx="10"/>
          </p:nvPr>
        </p:nvSpPr>
        <p:spPr/>
        <p:txBody>
          <a:bodyPr/>
          <a:lstStyle/>
          <a:p>
            <a:fld id="{0CF73CEC-A636-5842-8A40-9742AE6E68D9}" type="slidenum">
              <a:rPr lang="nl-NL" noProof="0" smtClean="0"/>
              <a:pPr/>
              <a:t>‹#›</a:t>
            </a:fld>
            <a:endParaRPr lang="nl-NL" noProof="0"/>
          </a:p>
        </p:txBody>
      </p:sp>
    </p:spTree>
    <p:extLst>
      <p:ext uri="{BB962C8B-B14F-4D97-AF65-F5344CB8AC3E}">
        <p14:creationId xmlns:p14="http://schemas.microsoft.com/office/powerpoint/2010/main" xmlns="" val="402304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Roz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906" y="2276475"/>
            <a:ext cx="8029781" cy="2664693"/>
          </a:xfrm>
        </p:spPr>
        <p:txBody>
          <a:bodyPr anchor="b">
            <a:normAutofit/>
          </a:bodyPr>
          <a:lstStyle>
            <a:lvl1pPr algn="l">
              <a:lnSpc>
                <a:spcPct val="90000"/>
              </a:lnSpc>
              <a:defRPr sz="4800" b="0" cap="none">
                <a:solidFill>
                  <a:schemeClr val="bg1"/>
                </a:solidFill>
              </a:defRPr>
            </a:lvl1pPr>
          </a:lstStyle>
          <a:p>
            <a:r>
              <a:rPr lang="nl-NL" noProof="0"/>
              <a:t>Klik om de stijl te bewerken</a:t>
            </a:r>
          </a:p>
        </p:txBody>
      </p:sp>
      <p:sp>
        <p:nvSpPr>
          <p:cNvPr id="3" name="Text Placeholder 2"/>
          <p:cNvSpPr>
            <a:spLocks noGrp="1"/>
          </p:cNvSpPr>
          <p:nvPr>
            <p:ph type="body" idx="1"/>
          </p:nvPr>
        </p:nvSpPr>
        <p:spPr>
          <a:xfrm>
            <a:off x="645906" y="5121836"/>
            <a:ext cx="8029781" cy="1186890"/>
          </a:xfrm>
        </p:spPr>
        <p:txBody>
          <a:bodyPr anchor="t">
            <a:normAutofit/>
          </a:bodyPr>
          <a:lstStyle>
            <a:lvl1pPr marL="0" indent="0">
              <a:buNone/>
              <a:defRPr sz="2400" b="0" cap="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noProof="0"/>
              <a:t>Klik om de modelstijlen te bewerken</a:t>
            </a:r>
          </a:p>
        </p:txBody>
      </p:sp>
      <p:pic>
        <p:nvPicPr>
          <p:cNvPr id="7" name="Picture 6" descr="ARZ Schuin+vlak.wmf"/>
          <p:cNvPicPr>
            <a:picLocks noChangeAspect="1"/>
          </p:cNvPicPr>
          <p:nvPr userDrawn="1"/>
        </p:nvPicPr>
        <p:blipFill rotWithShape="1">
          <a:blip r:embed="rId2">
            <a:extLst>
              <a:ext uri="{28A0092B-C50C-407E-A947-70E740481C1C}">
                <a14:useLocalDpi xmlns:a14="http://schemas.microsoft.com/office/drawing/2010/main" xmlns="" val="0"/>
              </a:ext>
            </a:extLst>
          </a:blip>
          <a:srcRect t="65726"/>
          <a:stretch/>
        </p:blipFill>
        <p:spPr>
          <a:xfrm>
            <a:off x="0" y="0"/>
            <a:ext cx="9144000" cy="1554820"/>
          </a:xfrm>
          <a:prstGeom prst="rect">
            <a:avLst/>
          </a:prstGeom>
        </p:spPr>
      </p:pic>
      <p:sp>
        <p:nvSpPr>
          <p:cNvPr id="12" name="TextBox 11"/>
          <p:cNvSpPr txBox="1"/>
          <p:nvPr userDrawn="1"/>
        </p:nvSpPr>
        <p:spPr>
          <a:xfrm>
            <a:off x="-1620688" y="743934"/>
            <a:ext cx="1512168" cy="769441"/>
          </a:xfrm>
          <a:prstGeom prst="rect">
            <a:avLst/>
          </a:prstGeom>
          <a:solidFill>
            <a:srgbClr val="FFFF00"/>
          </a:solidFill>
        </p:spPr>
        <p:txBody>
          <a:bodyPr wrap="square" rtlCol="0">
            <a:spAutoFit/>
          </a:bodyPr>
          <a:lstStyle/>
          <a:p>
            <a:pPr algn="r"/>
            <a:r>
              <a:rPr lang="nl-NL" sz="1100" noProof="0" dirty="0">
                <a:latin typeface="Verdana"/>
                <a:cs typeface="Verdana"/>
              </a:rPr>
              <a:t>Gebruik deze dia om een nieuw onderwerp aan te kondigen</a:t>
            </a:r>
          </a:p>
        </p:txBody>
      </p:sp>
      <p:sp>
        <p:nvSpPr>
          <p:cNvPr id="13" name="TextBox 12"/>
          <p:cNvSpPr txBox="1"/>
          <p:nvPr userDrawn="1"/>
        </p:nvSpPr>
        <p:spPr>
          <a:xfrm>
            <a:off x="-1548680" y="2276475"/>
            <a:ext cx="1440160" cy="1107996"/>
          </a:xfrm>
          <a:prstGeom prst="rect">
            <a:avLst/>
          </a:prstGeom>
          <a:solidFill>
            <a:srgbClr val="FFFF00"/>
          </a:solidFill>
        </p:spPr>
        <p:txBody>
          <a:bodyPr wrap="square" rtlCol="0">
            <a:spAutoFit/>
          </a:bodyPr>
          <a:lstStyle/>
          <a:p>
            <a:pPr algn="r"/>
            <a:r>
              <a:rPr lang="nl-NL" sz="1100" noProof="0" dirty="0">
                <a:latin typeface="Verdana"/>
                <a:cs typeface="Verdana"/>
              </a:rPr>
              <a:t>Er kan gevarieerd worden met kleur voor bv. verschillende delen van de presentatie</a:t>
            </a:r>
          </a:p>
        </p:txBody>
      </p:sp>
      <p:pic>
        <p:nvPicPr>
          <p:cNvPr id="16" name="Picture 15"/>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641390" y="737320"/>
            <a:ext cx="2303997" cy="276189"/>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640141" y="737320"/>
            <a:ext cx="2305248" cy="1152624"/>
          </a:xfrm>
          <a:prstGeom prst="rect">
            <a:avLst/>
          </a:prstGeom>
          <a:noFill/>
        </p:spPr>
      </p:pic>
    </p:spTree>
    <p:extLst>
      <p:ext uri="{BB962C8B-B14F-4D97-AF65-F5344CB8AC3E}">
        <p14:creationId xmlns:p14="http://schemas.microsoft.com/office/powerpoint/2010/main" xmlns="" val="3066088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dia Oranj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906" y="2276475"/>
            <a:ext cx="8029781" cy="2664693"/>
          </a:xfrm>
        </p:spPr>
        <p:txBody>
          <a:bodyPr anchor="b">
            <a:normAutofit/>
          </a:bodyPr>
          <a:lstStyle>
            <a:lvl1pPr algn="l">
              <a:lnSpc>
                <a:spcPct val="90000"/>
              </a:lnSpc>
              <a:defRPr sz="4800" b="0" cap="none">
                <a:solidFill>
                  <a:schemeClr val="bg1"/>
                </a:solidFill>
              </a:defRPr>
            </a:lvl1pPr>
          </a:lstStyle>
          <a:p>
            <a:r>
              <a:rPr lang="nl-NL" noProof="0"/>
              <a:t>Klik om de stijl te bewerken</a:t>
            </a:r>
          </a:p>
        </p:txBody>
      </p:sp>
      <p:sp>
        <p:nvSpPr>
          <p:cNvPr id="3" name="Text Placeholder 2"/>
          <p:cNvSpPr>
            <a:spLocks noGrp="1"/>
          </p:cNvSpPr>
          <p:nvPr>
            <p:ph type="body" idx="1"/>
          </p:nvPr>
        </p:nvSpPr>
        <p:spPr>
          <a:xfrm>
            <a:off x="645906" y="5121836"/>
            <a:ext cx="8029781" cy="1186890"/>
          </a:xfrm>
        </p:spPr>
        <p:txBody>
          <a:bodyPr anchor="t">
            <a:normAutofit/>
          </a:bodyPr>
          <a:lstStyle>
            <a:lvl1pPr marL="0" indent="0">
              <a:buNone/>
              <a:defRPr sz="2400" b="0" cap="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noProof="0"/>
              <a:t>Klik om de modelstijlen te bewerken</a:t>
            </a:r>
          </a:p>
        </p:txBody>
      </p:sp>
      <p:pic>
        <p:nvPicPr>
          <p:cNvPr id="7" name="Picture 6" descr="ARZ Schuin+vlak.wmf"/>
          <p:cNvPicPr>
            <a:picLocks noChangeAspect="1"/>
          </p:cNvPicPr>
          <p:nvPr userDrawn="1"/>
        </p:nvPicPr>
        <p:blipFill rotWithShape="1">
          <a:blip r:embed="rId2">
            <a:extLst>
              <a:ext uri="{28A0092B-C50C-407E-A947-70E740481C1C}">
                <a14:useLocalDpi xmlns:a14="http://schemas.microsoft.com/office/drawing/2010/main" xmlns="" val="0"/>
              </a:ext>
            </a:extLst>
          </a:blip>
          <a:srcRect t="65726"/>
          <a:stretch/>
        </p:blipFill>
        <p:spPr>
          <a:xfrm>
            <a:off x="0" y="0"/>
            <a:ext cx="9144000" cy="1554820"/>
          </a:xfrm>
          <a:prstGeom prst="rect">
            <a:avLst/>
          </a:prstGeom>
        </p:spPr>
      </p:pic>
      <p:sp>
        <p:nvSpPr>
          <p:cNvPr id="12" name="TextBox 11"/>
          <p:cNvSpPr txBox="1"/>
          <p:nvPr userDrawn="1"/>
        </p:nvSpPr>
        <p:spPr>
          <a:xfrm>
            <a:off x="-1620688" y="743934"/>
            <a:ext cx="1512168" cy="769441"/>
          </a:xfrm>
          <a:prstGeom prst="rect">
            <a:avLst/>
          </a:prstGeom>
          <a:solidFill>
            <a:srgbClr val="FFFF00"/>
          </a:solidFill>
        </p:spPr>
        <p:txBody>
          <a:bodyPr wrap="square" rtlCol="0">
            <a:spAutoFit/>
          </a:bodyPr>
          <a:lstStyle/>
          <a:p>
            <a:pPr algn="r"/>
            <a:r>
              <a:rPr lang="nl-NL" sz="1100" noProof="0" dirty="0">
                <a:latin typeface="Verdana"/>
                <a:cs typeface="Verdana"/>
              </a:rPr>
              <a:t>Gebruik deze dia om een nieuw onderwerp aan te kondigen</a:t>
            </a:r>
          </a:p>
        </p:txBody>
      </p:sp>
      <p:sp>
        <p:nvSpPr>
          <p:cNvPr id="13" name="TextBox 12"/>
          <p:cNvSpPr txBox="1"/>
          <p:nvPr userDrawn="1"/>
        </p:nvSpPr>
        <p:spPr>
          <a:xfrm>
            <a:off x="-1548680" y="2276475"/>
            <a:ext cx="1440160" cy="1107996"/>
          </a:xfrm>
          <a:prstGeom prst="rect">
            <a:avLst/>
          </a:prstGeom>
          <a:solidFill>
            <a:srgbClr val="FFFF00"/>
          </a:solidFill>
        </p:spPr>
        <p:txBody>
          <a:bodyPr wrap="square" rtlCol="0">
            <a:spAutoFit/>
          </a:bodyPr>
          <a:lstStyle/>
          <a:p>
            <a:pPr algn="r"/>
            <a:r>
              <a:rPr lang="nl-NL" sz="1100" noProof="0" dirty="0">
                <a:latin typeface="Verdana"/>
                <a:cs typeface="Verdana"/>
              </a:rPr>
              <a:t>Er kan gevarieerd worden met kleur voor bv. verschillende delen van de presentatie</a:t>
            </a:r>
          </a:p>
        </p:txBody>
      </p:sp>
      <p:pic>
        <p:nvPicPr>
          <p:cNvPr id="14" name="Picture 13"/>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641390" y="737320"/>
            <a:ext cx="2303997" cy="276188"/>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640141" y="737320"/>
            <a:ext cx="2305248" cy="1152624"/>
          </a:xfrm>
          <a:prstGeom prst="rect">
            <a:avLst/>
          </a:prstGeom>
          <a:noFill/>
        </p:spPr>
      </p:pic>
    </p:spTree>
    <p:extLst>
      <p:ext uri="{BB962C8B-B14F-4D97-AF65-F5344CB8AC3E}">
        <p14:creationId xmlns:p14="http://schemas.microsoft.com/office/powerpoint/2010/main" xmlns="" val="2742871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dia Blauw">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906" y="2276475"/>
            <a:ext cx="8029781" cy="2664693"/>
          </a:xfrm>
        </p:spPr>
        <p:txBody>
          <a:bodyPr anchor="b">
            <a:normAutofit/>
          </a:bodyPr>
          <a:lstStyle>
            <a:lvl1pPr algn="l">
              <a:lnSpc>
                <a:spcPct val="90000"/>
              </a:lnSpc>
              <a:defRPr sz="4800" b="0" cap="none">
                <a:solidFill>
                  <a:schemeClr val="bg1"/>
                </a:solidFill>
              </a:defRPr>
            </a:lvl1pPr>
          </a:lstStyle>
          <a:p>
            <a:r>
              <a:rPr lang="nl-NL" noProof="0"/>
              <a:t>Klik om de stijl te bewerken</a:t>
            </a:r>
          </a:p>
        </p:txBody>
      </p:sp>
      <p:pic>
        <p:nvPicPr>
          <p:cNvPr id="7" name="Picture 6" descr="ARZ Schuin+vlak.wmf"/>
          <p:cNvPicPr>
            <a:picLocks noChangeAspect="1"/>
          </p:cNvPicPr>
          <p:nvPr userDrawn="1"/>
        </p:nvPicPr>
        <p:blipFill rotWithShape="1">
          <a:blip r:embed="rId2">
            <a:extLst>
              <a:ext uri="{28A0092B-C50C-407E-A947-70E740481C1C}">
                <a14:useLocalDpi xmlns:a14="http://schemas.microsoft.com/office/drawing/2010/main" xmlns="" val="0"/>
              </a:ext>
            </a:extLst>
          </a:blip>
          <a:srcRect t="65726"/>
          <a:stretch/>
        </p:blipFill>
        <p:spPr>
          <a:xfrm>
            <a:off x="0" y="0"/>
            <a:ext cx="9144000" cy="1554820"/>
          </a:xfrm>
          <a:prstGeom prst="rect">
            <a:avLst/>
          </a:prstGeom>
        </p:spPr>
      </p:pic>
      <p:sp>
        <p:nvSpPr>
          <p:cNvPr id="11" name="Subtitle 2"/>
          <p:cNvSpPr>
            <a:spLocks noGrp="1"/>
          </p:cNvSpPr>
          <p:nvPr>
            <p:ph type="subTitle" idx="10"/>
          </p:nvPr>
        </p:nvSpPr>
        <p:spPr>
          <a:xfrm>
            <a:off x="651148" y="5121835"/>
            <a:ext cx="8024540" cy="118689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0"/>
              <a:t>Klik om de ondertitelstijl van het model te bewerken</a:t>
            </a:r>
            <a:endParaRPr lang="nl-NL" noProof="0"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641394" y="737320"/>
            <a:ext cx="2303989" cy="276188"/>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640141" y="737320"/>
            <a:ext cx="2305248" cy="1152624"/>
          </a:xfrm>
          <a:prstGeom prst="rect">
            <a:avLst/>
          </a:prstGeom>
          <a:noFill/>
        </p:spPr>
      </p:pic>
    </p:spTree>
    <p:extLst>
      <p:ext uri="{BB962C8B-B14F-4D97-AF65-F5344CB8AC3E}">
        <p14:creationId xmlns:p14="http://schemas.microsoft.com/office/powerpoint/2010/main" xmlns="" val="308712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el zonder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6" name="Slide Number Placeholder 5"/>
          <p:cNvSpPr>
            <a:spLocks noGrp="1"/>
          </p:cNvSpPr>
          <p:nvPr>
            <p:ph type="sldNum" sz="quarter" idx="10"/>
          </p:nvPr>
        </p:nvSpPr>
        <p:spPr/>
        <p:txBody>
          <a:bodyPr/>
          <a:lstStyle/>
          <a:p>
            <a:fld id="{0CF73CEC-A636-5842-8A40-9742AE6E68D9}" type="slidenum">
              <a:rPr lang="en-US" smtClean="0"/>
              <a:pPr/>
              <a:t>‹#›</a:t>
            </a:fld>
            <a:endParaRPr lang="en-US"/>
          </a:p>
        </p:txBody>
      </p:sp>
    </p:spTree>
    <p:extLst>
      <p:ext uri="{BB962C8B-B14F-4D97-AF65-F5344CB8AC3E}">
        <p14:creationId xmlns:p14="http://schemas.microsoft.com/office/powerpoint/2010/main" xmlns="" val="3396198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0CF73CEC-A636-5842-8A40-9742AE6E68D9}" type="slidenum">
              <a:rPr lang="en-US" smtClean="0"/>
              <a:pPr/>
              <a:t>‹#›</a:t>
            </a:fld>
            <a:endParaRPr lang="en-US"/>
          </a:p>
        </p:txBody>
      </p:sp>
    </p:spTree>
    <p:extLst>
      <p:ext uri="{BB962C8B-B14F-4D97-AF65-F5344CB8AC3E}">
        <p14:creationId xmlns:p14="http://schemas.microsoft.com/office/powerpoint/2010/main" xmlns="" val="4174847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descr="ARZ schuine hoek.wm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643316" y="1"/>
            <a:ext cx="8498093" cy="819368"/>
          </a:xfrm>
          <a:prstGeom prst="rect">
            <a:avLst/>
          </a:prstGeom>
        </p:spPr>
      </p:pic>
      <p:pic>
        <p:nvPicPr>
          <p:cNvPr id="4" name="Picture 3" descr="ARZ vlakje achter logo oranje.wmf"/>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640374" y="1"/>
            <a:ext cx="1584000" cy="189880"/>
          </a:xfrm>
          <a:prstGeom prst="rect">
            <a:avLst/>
          </a:prstGeom>
        </p:spPr>
      </p:pic>
      <p:sp>
        <p:nvSpPr>
          <p:cNvPr id="2" name="Title Placeholder 1"/>
          <p:cNvSpPr>
            <a:spLocks noGrp="1"/>
          </p:cNvSpPr>
          <p:nvPr>
            <p:ph type="title"/>
          </p:nvPr>
        </p:nvSpPr>
        <p:spPr>
          <a:xfrm>
            <a:off x="643316" y="980728"/>
            <a:ext cx="8033140" cy="926976"/>
          </a:xfrm>
          <a:prstGeom prst="rect">
            <a:avLst/>
          </a:prstGeom>
        </p:spPr>
        <p:txBody>
          <a:bodyPr vert="horz" lIns="0" tIns="0" rIns="0" bIns="0" rtlCol="0" anchor="b">
            <a:normAutofit/>
          </a:bodyPr>
          <a:lstStyle/>
          <a:p>
            <a:endParaRPr lang="nl-NL" noProof="0" dirty="0"/>
          </a:p>
        </p:txBody>
      </p:sp>
      <p:sp>
        <p:nvSpPr>
          <p:cNvPr id="3" name="Text Placeholder 2"/>
          <p:cNvSpPr>
            <a:spLocks noGrp="1"/>
          </p:cNvSpPr>
          <p:nvPr>
            <p:ph type="body" idx="1"/>
          </p:nvPr>
        </p:nvSpPr>
        <p:spPr>
          <a:xfrm>
            <a:off x="643316" y="2287413"/>
            <a:ext cx="8033140" cy="4093915"/>
          </a:xfrm>
          <a:prstGeom prst="rect">
            <a:avLst/>
          </a:prstGeom>
        </p:spPr>
        <p:txBody>
          <a:bodyPr vert="horz" lIns="0" tIns="0" rIns="0" bIns="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12" name="Slide Number Placeholder 11"/>
          <p:cNvSpPr>
            <a:spLocks noGrp="1"/>
          </p:cNvSpPr>
          <p:nvPr>
            <p:ph type="sldNum" sz="quarter" idx="4"/>
          </p:nvPr>
        </p:nvSpPr>
        <p:spPr>
          <a:xfrm>
            <a:off x="643316" y="6356350"/>
            <a:ext cx="2133600" cy="365125"/>
          </a:xfrm>
          <a:prstGeom prst="rect">
            <a:avLst/>
          </a:prstGeom>
        </p:spPr>
        <p:txBody>
          <a:bodyPr vert="horz" lIns="0" tIns="0" rIns="0" bIns="0" rtlCol="0" anchor="ctr"/>
          <a:lstStyle>
            <a:lvl1pPr algn="l">
              <a:defRPr sz="1000">
                <a:solidFill>
                  <a:schemeClr val="tx2"/>
                </a:solidFill>
                <a:latin typeface="Verdana"/>
                <a:cs typeface="Verdana"/>
              </a:defRPr>
            </a:lvl1pPr>
          </a:lstStyle>
          <a:p>
            <a:fld id="{0CF73CEC-A636-5842-8A40-9742AE6E68D9}" type="slidenum">
              <a:rPr lang="nl-NL" noProof="0" smtClean="0"/>
              <a:pPr/>
              <a:t>‹#›</a:t>
            </a:fld>
            <a:endParaRPr lang="nl-NL" noProof="0"/>
          </a:p>
        </p:txBody>
      </p:sp>
      <p:pic>
        <p:nvPicPr>
          <p:cNvPr id="13" name="Picture 12"/>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636966" y="0"/>
            <a:ext cx="1587408" cy="793704"/>
          </a:xfrm>
          <a:prstGeom prst="rect">
            <a:avLst/>
          </a:prstGeom>
          <a:noFill/>
        </p:spPr>
      </p:pic>
    </p:spTree>
    <p:extLst>
      <p:ext uri="{BB962C8B-B14F-4D97-AF65-F5344CB8AC3E}">
        <p14:creationId xmlns:p14="http://schemas.microsoft.com/office/powerpoint/2010/main" xmlns="" val="38965754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49" r:id="rId3"/>
    <p:sldLayoutId id="2147483650" r:id="rId4"/>
    <p:sldLayoutId id="2147483651" r:id="rId5"/>
    <p:sldLayoutId id="2147483660" r:id="rId6"/>
    <p:sldLayoutId id="2147483661" r:id="rId7"/>
    <p:sldLayoutId id="2147483654" r:id="rId8"/>
    <p:sldLayoutId id="2147483655" r:id="rId9"/>
    <p:sldLayoutId id="2147483664" r:id="rId10"/>
  </p:sldLayoutIdLst>
  <p:txStyles>
    <p:titleStyle>
      <a:lvl1pPr algn="l" defTabSz="457200" rtl="0" eaLnBrk="1" latinLnBrk="0" hangingPunct="1">
        <a:lnSpc>
          <a:spcPct val="90000"/>
        </a:lnSpc>
        <a:spcBef>
          <a:spcPct val="0"/>
        </a:spcBef>
        <a:buNone/>
        <a:defRPr sz="3200" kern="1200">
          <a:solidFill>
            <a:srgbClr val="5E0060"/>
          </a:solidFill>
          <a:latin typeface="Verdana"/>
          <a:ea typeface="+mj-ea"/>
          <a:cs typeface="Verdana"/>
        </a:defRPr>
      </a:lvl1pPr>
    </p:titleStyle>
    <p:bodyStyle>
      <a:lvl1pPr marL="273050" indent="-273050" algn="l" defTabSz="457200" rtl="0" eaLnBrk="1" latinLnBrk="0" hangingPunct="1">
        <a:lnSpc>
          <a:spcPct val="110000"/>
        </a:lnSpc>
        <a:spcBef>
          <a:spcPts val="600"/>
        </a:spcBef>
        <a:buFont typeface="Arial"/>
        <a:buChar char="•"/>
        <a:defRPr sz="2400" kern="1200" baseline="0">
          <a:solidFill>
            <a:schemeClr val="tx2"/>
          </a:solidFill>
          <a:latin typeface="Verdana"/>
          <a:ea typeface="+mn-ea"/>
          <a:cs typeface="Verdana"/>
        </a:defRPr>
      </a:lvl1pPr>
      <a:lvl2pPr marL="534988" indent="-261938"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2pPr>
      <a:lvl3pPr marL="804863" indent="-268288"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3pPr>
      <a:lvl4pPr marL="1074738" indent="-265113"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4pPr>
      <a:lvl5pPr marL="1344613" indent="-271463"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9.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47.jpeg"/><Relationship Id="rId26" Type="http://schemas.openxmlformats.org/officeDocument/2006/relationships/image" Target="../media/image12.jpeg"/><Relationship Id="rId3" Type="http://schemas.openxmlformats.org/officeDocument/2006/relationships/hyperlink" Target="https://upload.wikimedia.org/wikipedia/commons/4/48/Netherlands_location_map.svg" TargetMode="External"/><Relationship Id="rId21" Type="http://schemas.openxmlformats.org/officeDocument/2006/relationships/image" Target="../media/image11.jpeg"/><Relationship Id="rId34" Type="http://schemas.openxmlformats.org/officeDocument/2006/relationships/image" Target="../media/image58.jpeg"/><Relationship Id="rId7" Type="http://schemas.openxmlformats.org/officeDocument/2006/relationships/image" Target="../media/image40.png"/><Relationship Id="rId12" Type="http://schemas.openxmlformats.org/officeDocument/2006/relationships/image" Target="../media/image43.png"/><Relationship Id="rId17" Type="http://schemas.openxmlformats.org/officeDocument/2006/relationships/image" Target="../media/image46.jpeg"/><Relationship Id="rId25" Type="http://schemas.openxmlformats.org/officeDocument/2006/relationships/hyperlink" Target="https://www.google.nl/url?sa=i&amp;rct=j&amp;q=&amp;esrc=s&amp;source=images&amp;cd=&amp;cad=rja&amp;uact=8&amp;ved=0ahUKEwjJ2-SipuHSAhVFOBQKHRq1CuIQjRwIBw&amp;url=https://www.alrijne.nl/afdelingen-specialismen/afdelingen-specialismen/neurologie/&amp;bvm=bv.149760088,d.ZGg&amp;psig=AFQjCNFfA_GpkWLvl1a4sj_m_RsCZsxXqg&amp;ust=1489969235625259" TargetMode="External"/><Relationship Id="rId33" Type="http://schemas.openxmlformats.org/officeDocument/2006/relationships/image" Target="../media/image57.jpeg"/><Relationship Id="rId2" Type="http://schemas.openxmlformats.org/officeDocument/2006/relationships/notesSlide" Target="../notesSlides/notesSlide1.xml"/><Relationship Id="rId16" Type="http://schemas.openxmlformats.org/officeDocument/2006/relationships/hyperlink" Target="http://http/neurowiki2013.wikidot.com" TargetMode="External"/><Relationship Id="rId20" Type="http://schemas.openxmlformats.org/officeDocument/2006/relationships/hyperlink" Target="https://www.google.nl/url?sa=i&amp;rct=j&amp;q=&amp;esrc=s&amp;source=images&amp;cd=&amp;cad=rja&amp;uact=8&amp;ved=0ahUKEwjS1Kif9obUAhXNJlAKHVY2Bk4QjRwIBw&amp;url=https://www.alrijne.nl/afdelingen-specialismen/afdelingen-specialismen/neurologie/&amp;psig=AFQjCNFB2IXFbLfWXVCvUDb2hBYlDSqz_Q&amp;ust=1495660110329461" TargetMode="External"/><Relationship Id="rId29" Type="http://schemas.openxmlformats.org/officeDocument/2006/relationships/image" Target="../media/image53.jpeg"/><Relationship Id="rId1" Type="http://schemas.openxmlformats.org/officeDocument/2006/relationships/slideLayout" Target="../slideLayouts/slideLayout10.xml"/><Relationship Id="rId6" Type="http://schemas.openxmlformats.org/officeDocument/2006/relationships/image" Target="../media/image39.png"/><Relationship Id="rId11" Type="http://schemas.openxmlformats.org/officeDocument/2006/relationships/hyperlink" Target="https://www.google.nl/url?sa=i&amp;rct=j&amp;q=&amp;esrc=s&amp;source=images&amp;cd=&amp;cad=rja&amp;uact=8&amp;ved=0ahUKEwi_pJDJ7eDSAhVFOBQKHRq1CuIQjRwIBw&amp;url=https://twitter.com/lumc_leiden&amp;bvm=bv.149760088,d.ZGg&amp;psig=AFQjCNFRQBGbah6jCRfS9JQJVsN0SDNGAw&amp;ust=1489954065476602" TargetMode="External"/><Relationship Id="rId24" Type="http://schemas.openxmlformats.org/officeDocument/2006/relationships/image" Target="../media/image51.png"/><Relationship Id="rId32" Type="http://schemas.openxmlformats.org/officeDocument/2006/relationships/image" Target="../media/image56.jpeg"/><Relationship Id="rId5" Type="http://schemas.openxmlformats.org/officeDocument/2006/relationships/hyperlink" Target="http://www.google.nl/url?sa=i&amp;rct=j&amp;q=&amp;esrc=s&amp;source=images&amp;cd=&amp;cad=rja&amp;uact=8&amp;ved=0ahUKEwjHg8iym9vSAhVmGsAKHTjHBzAQjRwIBw&amp;url=http://www.clker.com/clipart-magnifying-glass-transparent-png-1.html&amp;bvm=bv.149760088,d.ZGg&amp;psig=AFQjCNFng086gLQsXJe0S6bDui1jVv7slg&amp;ust=1489760156114287" TargetMode="External"/><Relationship Id="rId15" Type="http://schemas.openxmlformats.org/officeDocument/2006/relationships/image" Target="../media/image45.jpeg"/><Relationship Id="rId23" Type="http://schemas.openxmlformats.org/officeDocument/2006/relationships/image" Target="../media/image50.jpeg"/><Relationship Id="rId28" Type="http://schemas.openxmlformats.org/officeDocument/2006/relationships/image" Target="../media/image52.jpeg"/><Relationship Id="rId10" Type="http://schemas.openxmlformats.org/officeDocument/2006/relationships/image" Target="../media/image42.jpeg"/><Relationship Id="rId19" Type="http://schemas.openxmlformats.org/officeDocument/2006/relationships/image" Target="../media/image48.jpeg"/><Relationship Id="rId31"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hyperlink" Target="https://www.google.nl/url?sa=i&amp;rct=j&amp;q=&amp;esrc=s&amp;source=images&amp;cd=&amp;cad=rja&amp;uact=8&amp;ved=0ahUKEwja_f-37eDSAhXCchQKHc8YBd8QjRwIBw&amp;url=https://www.lumc.nl/org/neurologie/medewerkers/1003311024532022&amp;psig=AFQjCNEqXLdw3DvVwRvZ8cAh0AzxmP1qbg&amp;ust=1489954029577436" TargetMode="External"/><Relationship Id="rId14" Type="http://schemas.openxmlformats.org/officeDocument/2006/relationships/hyperlink" Target="http://www.google.nl/url?sa=i&amp;rct=j&amp;q=&amp;esrc=s&amp;source=images&amp;cd=&amp;cad=rja&amp;uact=8&amp;ved=0CAcQjRw&amp;url=http://viartis.net/parkinsons.disease/news.0308.htm&amp;ei=Xf9XVMvQIInoaOaQgbgP&amp;bvm=bv.78677474,d.d2s&amp;psig=AFQjCNFHdwgjUZ1iJ3mJrMDKKtXH7FUmtA&amp;ust=1415139506760927" TargetMode="External"/><Relationship Id="rId22" Type="http://schemas.openxmlformats.org/officeDocument/2006/relationships/image" Target="../media/image49.jpeg"/><Relationship Id="rId27" Type="http://schemas.openxmlformats.org/officeDocument/2006/relationships/image" Target="../media/image15.jpeg"/><Relationship Id="rId30"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87P717O7TAhVCORQKHeROATUQjRwIBw&amp;url=https://www.slideshare.net/ritubudania/clinical-trial-design-28898802&amp;psig=AFQjCNFTNRyAtc4v8egBEgWXxE34Ugdjrw&amp;ust=1494832966218950" TargetMode="External"/><Relationship Id="rId7"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1.jpeg"/><Relationship Id="rId5" Type="http://schemas.openxmlformats.org/officeDocument/2006/relationships/hyperlink" Target="http://www.google.nl/url?sa=i&amp;rct=j&amp;q=&amp;esrc=s&amp;source=images&amp;cd=&amp;cad=rja&amp;uact=8&amp;ved=0ahUKEwj7m9re7u7TAhXLuRQKHdrlAYYQjRwIBw&amp;url=http://www.danmedj.dk/portal/page/portal/836FC0595BF1498DB623052D4F76F8B7&amp;psig=AFQjCNGVogk7-4CRo0smX_0I2Xr0ZOY5jw&amp;ust=1494833455174679" TargetMode="Externa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0ahUKEwj7m9re7u7TAhXLuRQKHdrlAYYQjRwIBw&amp;url=http://www.danmedj.dk/portal/page/portal/836FC0595BF1498DB623052D4F76F8B7&amp;psig=AFQjCNGVogk7-4CRo0smX_0I2Xr0ZOY5jw&amp;ust=1494833455174679"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ved=2ahUKEwiA0LTsnMjhAhXIZVAKHTnBAVoQjRx6BAgBEAU&amp;url=https://clinicalgate.com/peripheral-nerve-disorders/&amp;psig=AOvVaw0s0knFfs5FMcfbojTrDoxD&amp;ust=1555078394490669"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0ahUKEwj7m9re7u7TAhXLuRQKHdrlAYYQjRwIBw&amp;url=http://www.danmedj.dk/portal/page/portal/836FC0595BF1498DB623052D4F76F8B7&amp;psig=AFQjCNGVogk7-4CRo0smX_0I2Xr0ZOY5jw&amp;ust=1494833455174679" TargetMode="External"/><Relationship Id="rId7"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www.google.nl/url?sa=i&amp;rct=j&amp;q=&amp;esrc=s&amp;source=images&amp;cd=&amp;cad=rja&amp;uact=8&amp;ved=0ahUKEwi7r82-9O7TAhWLuBoKHdZxBEQQjRwIBw&amp;url=https://nl.dreamstime.com/royalty-vrije-stock-afbeeldingen-grappige-apotheker-image39152219&amp;psig=AFQjCNFbsUEDr-Avmrj-ov62QqxRf0Oqeg&amp;ust=1494834968568566" TargetMode="External"/><Relationship Id="rId5" Type="http://schemas.openxmlformats.org/officeDocument/2006/relationships/image" Target="../media/image58.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ved=2ahUKEwiA0LTsnMjhAhXIZVAKHTnBAVoQjRx6BAgBEAU&amp;url=https://clinicalgate.com/peripheral-nerve-disorders/&amp;psig=AOvVaw0s0knFfs5FMcfbojTrDoxD&amp;ust=1555078394490669"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hyperlink" Target="https://www.google.nl/url?sa=i&amp;rct=j&amp;q=&amp;esrc=s&amp;source=images&amp;cd=&amp;cad=rja&amp;uact=8&amp;ved=0ahUKEwjS1Kif9obUAhXNJlAKHVY2Bk4QjRwIBw&amp;url=https://www.alrijne.nl/afdelingen-specialismen/afdelingen-specialismen/neurologie/&amp;psig=AFQjCNFB2IXFbLfWXVCvUDb2hBYlDSqz_Q&amp;ust=1495660110329461" TargetMode="Externa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www.google.nl/url?sa=i&amp;rct=j&amp;q=&amp;esrc=s&amp;source=images&amp;cd=&amp;cad=rja&amp;uact=8&amp;ved=0ahUKEwjJ2-SipuHSAhVFOBQKHRq1CuIQjRwIBw&amp;url=https://www.alrijne.nl/afdelingen-specialismen/afdelingen-specialismen/neurologie/&amp;bvm=bv.149760088,d.ZGg&amp;psig=AFQjCNFfA_GpkWLvl1a4sj_m_RsCZsxXqg&amp;ust=1489969235625259"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z="4000" dirty="0" err="1"/>
              <a:t>Pompbehandeling</a:t>
            </a:r>
            <a:r>
              <a:rPr lang="en-US" sz="4000" dirty="0"/>
              <a:t> Parkinson:</a:t>
            </a:r>
            <a:r>
              <a:rPr lang="en-US" dirty="0"/>
              <a:t/>
            </a:r>
            <a:br>
              <a:rPr lang="en-US" dirty="0"/>
            </a:br>
            <a:r>
              <a:rPr lang="en-US" sz="4400" dirty="0" err="1"/>
              <a:t>Lecigon</a:t>
            </a:r>
            <a:endParaRPr lang="en-US" sz="4400" dirty="0"/>
          </a:p>
        </p:txBody>
      </p:sp>
      <p:sp>
        <p:nvSpPr>
          <p:cNvPr id="5" name="Subtitle 4"/>
          <p:cNvSpPr>
            <a:spLocks noGrp="1"/>
          </p:cNvSpPr>
          <p:nvPr>
            <p:ph type="subTitle" idx="1"/>
          </p:nvPr>
        </p:nvSpPr>
        <p:spPr/>
        <p:txBody>
          <a:bodyPr>
            <a:normAutofit fontScale="92500" lnSpcReduction="10000"/>
          </a:bodyPr>
          <a:lstStyle/>
          <a:p>
            <a:r>
              <a:rPr lang="en-US" dirty="0"/>
              <a:t>Dr. P.M. Doorlag-de Vries, </a:t>
            </a:r>
            <a:r>
              <a:rPr lang="en-US" dirty="0" err="1"/>
              <a:t>neuroloog</a:t>
            </a:r>
            <a:endParaRPr lang="en-US" dirty="0"/>
          </a:p>
          <a:p>
            <a:endParaRPr lang="en-US" dirty="0"/>
          </a:p>
          <a:p>
            <a:r>
              <a:rPr lang="en-US" dirty="0"/>
              <a:t>22-03-2023</a:t>
            </a:r>
          </a:p>
        </p:txBody>
      </p:sp>
    </p:spTree>
    <p:extLst>
      <p:ext uri="{BB962C8B-B14F-4D97-AF65-F5344CB8AC3E}">
        <p14:creationId xmlns:p14="http://schemas.microsoft.com/office/powerpoint/2010/main" xmlns="" val="2737732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6EC2CBB0-DE92-A905-259A-9B4FB532273E}"/>
              </a:ext>
            </a:extLst>
          </p:cNvPr>
          <p:cNvPicPr>
            <a:picLocks noChangeAspect="1"/>
          </p:cNvPicPr>
          <p:nvPr/>
        </p:nvPicPr>
        <p:blipFill rotWithShape="1">
          <a:blip r:embed="rId2"/>
          <a:srcRect l="40949" t="36400" r="1106" b="20478"/>
          <a:stretch/>
        </p:blipFill>
        <p:spPr>
          <a:xfrm>
            <a:off x="899592" y="1628800"/>
            <a:ext cx="7488832" cy="3134972"/>
          </a:xfrm>
          <a:prstGeom prst="rect">
            <a:avLst/>
          </a:prstGeom>
        </p:spPr>
      </p:pic>
    </p:spTree>
    <p:extLst>
      <p:ext uri="{BB962C8B-B14F-4D97-AF65-F5344CB8AC3E}">
        <p14:creationId xmlns:p14="http://schemas.microsoft.com/office/powerpoint/2010/main" xmlns="" val="1988238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xmlns="" id="{50327D56-0FCB-A03C-5DEF-6B223CF5CBC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60648"/>
            <a:ext cx="9169693" cy="54006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kstvak 1">
            <a:extLst>
              <a:ext uri="{FF2B5EF4-FFF2-40B4-BE49-F238E27FC236}">
                <a16:creationId xmlns:a16="http://schemas.microsoft.com/office/drawing/2014/main" xmlns="" id="{5438F44E-B114-DE50-0B44-C64EF4E0F257}"/>
              </a:ext>
            </a:extLst>
          </p:cNvPr>
          <p:cNvSpPr txBox="1"/>
          <p:nvPr/>
        </p:nvSpPr>
        <p:spPr>
          <a:xfrm>
            <a:off x="107504" y="5788714"/>
            <a:ext cx="8755981" cy="769441"/>
          </a:xfrm>
          <a:prstGeom prst="rect">
            <a:avLst/>
          </a:prstGeom>
          <a:noFill/>
        </p:spPr>
        <p:txBody>
          <a:bodyPr wrap="square" rtlCol="0">
            <a:spAutoFit/>
          </a:bodyPr>
          <a:lstStyle/>
          <a:p>
            <a:pPr algn="ctr"/>
            <a:r>
              <a:rPr lang="nl-NL" sz="4400" dirty="0">
                <a:solidFill>
                  <a:schemeClr val="bg1"/>
                </a:solidFill>
                <a:highlight>
                  <a:srgbClr val="5E0060"/>
                </a:highlight>
                <a:latin typeface="Verdana"/>
                <a:cs typeface="Verdana"/>
              </a:rPr>
              <a:t>BEHANDELMOGELIJKHEDEN</a:t>
            </a:r>
          </a:p>
        </p:txBody>
      </p:sp>
    </p:spTree>
    <p:extLst>
      <p:ext uri="{BB962C8B-B14F-4D97-AF65-F5344CB8AC3E}">
        <p14:creationId xmlns:p14="http://schemas.microsoft.com/office/powerpoint/2010/main" xmlns="" val="27230921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8E881B0E-B7B4-4563-7EA9-2EABE3FFD777}"/>
              </a:ext>
            </a:extLst>
          </p:cNvPr>
          <p:cNvPicPr>
            <a:picLocks noGrp="1" noChangeAspect="1"/>
          </p:cNvPicPr>
          <p:nvPr>
            <p:ph idx="1"/>
          </p:nvPr>
        </p:nvPicPr>
        <p:blipFill rotWithShape="1">
          <a:blip r:embed="rId2"/>
          <a:srcRect l="22767" t="47649" r="51141" b="10363"/>
          <a:stretch/>
        </p:blipFill>
        <p:spPr bwMode="auto">
          <a:xfrm>
            <a:off x="539552" y="1052736"/>
            <a:ext cx="7416824" cy="4491333"/>
          </a:xfrm>
          <a:prstGeom prst="rect">
            <a:avLst/>
          </a:prstGeom>
          <a:ln>
            <a:noFill/>
          </a:ln>
          <a:extLst>
            <a:ext uri="{53640926-AAD7-44D8-BBD7-CCE9431645EC}">
              <a14:shadowObscured xmlns:a14="http://schemas.microsoft.com/office/drawing/2010/main" xmlns=""/>
            </a:ext>
          </a:extLst>
        </p:spPr>
      </p:pic>
      <p:sp>
        <p:nvSpPr>
          <p:cNvPr id="6" name="Pijl: omhoog 5">
            <a:extLst>
              <a:ext uri="{FF2B5EF4-FFF2-40B4-BE49-F238E27FC236}">
                <a16:creationId xmlns:a16="http://schemas.microsoft.com/office/drawing/2014/main" xmlns="" id="{B881ADF7-52CD-A29F-991D-AC34608330B5}"/>
              </a:ext>
            </a:extLst>
          </p:cNvPr>
          <p:cNvSpPr/>
          <p:nvPr/>
        </p:nvSpPr>
        <p:spPr>
          <a:xfrm>
            <a:off x="2951820" y="2924944"/>
            <a:ext cx="648072" cy="1008112"/>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xmlns="" id="{860DD5AB-1E56-1749-8915-3F76BD1ECBB7}"/>
              </a:ext>
            </a:extLst>
          </p:cNvPr>
          <p:cNvSpPr txBox="1"/>
          <p:nvPr/>
        </p:nvSpPr>
        <p:spPr>
          <a:xfrm>
            <a:off x="1043608" y="6021288"/>
            <a:ext cx="5550687" cy="369332"/>
          </a:xfrm>
          <a:prstGeom prst="rect">
            <a:avLst/>
          </a:prstGeom>
          <a:noFill/>
        </p:spPr>
        <p:txBody>
          <a:bodyPr wrap="none" rtlCol="0">
            <a:spAutoFit/>
          </a:bodyPr>
          <a:lstStyle/>
          <a:p>
            <a:r>
              <a:rPr lang="nl-NL" dirty="0">
                <a:latin typeface="Verdana"/>
                <a:cs typeface="Verdana"/>
              </a:rPr>
              <a:t>Vroege fase: behandeling met orale medicatie</a:t>
            </a:r>
          </a:p>
        </p:txBody>
      </p:sp>
    </p:spTree>
    <p:extLst>
      <p:ext uri="{BB962C8B-B14F-4D97-AF65-F5344CB8AC3E}">
        <p14:creationId xmlns:p14="http://schemas.microsoft.com/office/powerpoint/2010/main" xmlns="" val="3284448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a:extLst>
              <a:ext uri="{FF2B5EF4-FFF2-40B4-BE49-F238E27FC236}">
                <a16:creationId xmlns:a16="http://schemas.microsoft.com/office/drawing/2014/main" xmlns="" id="{46C4AA7A-9EE6-D997-E42A-53B5DEC3623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19672" y="1340768"/>
            <a:ext cx="5652531" cy="4392488"/>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a:extLst>
              <a:ext uri="{FF2B5EF4-FFF2-40B4-BE49-F238E27FC236}">
                <a16:creationId xmlns:a16="http://schemas.microsoft.com/office/drawing/2014/main" xmlns="" id="{6A795D7E-6860-09AB-A31E-9FC9C709637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3528" y="2595414"/>
            <a:ext cx="1576833" cy="83358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Afbeelding 3">
            <a:extLst>
              <a:ext uri="{FF2B5EF4-FFF2-40B4-BE49-F238E27FC236}">
                <a16:creationId xmlns:a16="http://schemas.microsoft.com/office/drawing/2014/main" xmlns="" id="{739FCE26-0873-9F6E-1394-316EB7B3E949}"/>
              </a:ext>
            </a:extLst>
          </p:cNvPr>
          <p:cNvPicPr>
            <a:picLocks noChangeAspect="1"/>
          </p:cNvPicPr>
          <p:nvPr/>
        </p:nvPicPr>
        <p:blipFill>
          <a:blip r:embed="rId4"/>
          <a:stretch>
            <a:fillRect/>
          </a:stretch>
        </p:blipFill>
        <p:spPr>
          <a:xfrm>
            <a:off x="323528" y="1106066"/>
            <a:ext cx="1489348" cy="1489348"/>
          </a:xfrm>
          <a:prstGeom prst="rect">
            <a:avLst/>
          </a:prstGeom>
        </p:spPr>
      </p:pic>
      <p:pic>
        <p:nvPicPr>
          <p:cNvPr id="7176" name="Picture 8" descr="Amantadine Hydrochloride Capsules Generic Medicine | Morningside  Pharmaceuticals">
            <a:extLst>
              <a:ext uri="{FF2B5EF4-FFF2-40B4-BE49-F238E27FC236}">
                <a16:creationId xmlns:a16="http://schemas.microsoft.com/office/drawing/2014/main" xmlns="" id="{D0AF5D9F-B7CA-D626-0EB8-C1225405C65D}"/>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9051" t="15000" r="17713" b="10800"/>
          <a:stretch/>
        </p:blipFill>
        <p:spPr bwMode="auto">
          <a:xfrm>
            <a:off x="2598323" y="260648"/>
            <a:ext cx="2016224" cy="1149031"/>
          </a:xfrm>
          <a:prstGeom prst="rect">
            <a:avLst/>
          </a:prstGeom>
          <a:noFill/>
          <a:extLst>
            <a:ext uri="{909E8E84-426E-40DD-AFC4-6F175D3DCCD1}">
              <a14:hiddenFill xmlns:a14="http://schemas.microsoft.com/office/drawing/2010/main" xmlns="">
                <a:solidFill>
                  <a:srgbClr val="FFFFFF"/>
                </a:solidFill>
              </a14:hiddenFill>
            </a:ext>
          </a:extLst>
        </p:spPr>
      </p:pic>
      <p:pic>
        <p:nvPicPr>
          <p:cNvPr id="7180" name="Picture 12" descr="FAQ | NEUPRO® (rotigotine transdermal system) Patch">
            <a:extLst>
              <a:ext uri="{FF2B5EF4-FFF2-40B4-BE49-F238E27FC236}">
                <a16:creationId xmlns:a16="http://schemas.microsoft.com/office/drawing/2014/main" xmlns="" id="{87C6BBF7-D035-84EE-018A-683733A6E8A7}"/>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164288" y="777236"/>
            <a:ext cx="1694416" cy="873683"/>
          </a:xfrm>
          <a:prstGeom prst="rect">
            <a:avLst/>
          </a:prstGeom>
          <a:noFill/>
          <a:extLst>
            <a:ext uri="{909E8E84-426E-40DD-AFC4-6F175D3DCCD1}">
              <a14:hiddenFill xmlns:a14="http://schemas.microsoft.com/office/drawing/2010/main" xmlns="">
                <a:solidFill>
                  <a:srgbClr val="FFFFFF"/>
                </a:solidFill>
              </a14:hiddenFill>
            </a:ext>
          </a:extLst>
        </p:spPr>
      </p:pic>
      <p:pic>
        <p:nvPicPr>
          <p:cNvPr id="7182" name="Picture 14" descr="Een behandeling met Ropinirol - Recept via Dokteronline">
            <a:extLst>
              <a:ext uri="{FF2B5EF4-FFF2-40B4-BE49-F238E27FC236}">
                <a16:creationId xmlns:a16="http://schemas.microsoft.com/office/drawing/2014/main" xmlns="" id="{A7369CFC-64CC-F713-641B-DF48750601DE}"/>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272202" y="2770831"/>
            <a:ext cx="1616453" cy="1293162"/>
          </a:xfrm>
          <a:prstGeom prst="rect">
            <a:avLst/>
          </a:prstGeom>
          <a:noFill/>
          <a:extLst>
            <a:ext uri="{909E8E84-426E-40DD-AFC4-6F175D3DCCD1}">
              <a14:hiddenFill xmlns:a14="http://schemas.microsoft.com/office/drawing/2010/main" xmlns="">
                <a:solidFill>
                  <a:srgbClr val="FFFFFF"/>
                </a:solidFill>
              </a14:hiddenFill>
            </a:ext>
          </a:extLst>
        </p:spPr>
      </p:pic>
      <p:pic>
        <p:nvPicPr>
          <p:cNvPr id="7184" name="Picture 16" descr="compendium.ch">
            <a:extLst>
              <a:ext uri="{FF2B5EF4-FFF2-40B4-BE49-F238E27FC236}">
                <a16:creationId xmlns:a16="http://schemas.microsoft.com/office/drawing/2014/main" xmlns="" id="{45A693FB-D82F-8323-E695-CE218AB0F26F}"/>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162641" y="1630347"/>
            <a:ext cx="1726014" cy="1149032"/>
          </a:xfrm>
          <a:prstGeom prst="rect">
            <a:avLst/>
          </a:prstGeom>
          <a:noFill/>
          <a:extLst>
            <a:ext uri="{909E8E84-426E-40DD-AFC4-6F175D3DCCD1}">
              <a14:hiddenFill xmlns:a14="http://schemas.microsoft.com/office/drawing/2010/main" xmlns="">
                <a:solidFill>
                  <a:srgbClr val="FFFFFF"/>
                </a:solidFill>
              </a14:hiddenFill>
            </a:ext>
          </a:extLst>
        </p:spPr>
      </p:pic>
      <p:pic>
        <p:nvPicPr>
          <p:cNvPr id="7186" name="Picture 18" descr="Entacapone at Rs 350/box | Entacapone in Mumbai | ID: 15833693948">
            <a:extLst>
              <a:ext uri="{FF2B5EF4-FFF2-40B4-BE49-F238E27FC236}">
                <a16:creationId xmlns:a16="http://schemas.microsoft.com/office/drawing/2014/main" xmlns="" id="{F10930CC-EC86-0096-D00A-9BC066FF53E8}"/>
              </a:ext>
            </a:extLst>
          </p:cNvPr>
          <p:cNvPicPr>
            <a:picLocks noChangeAspect="1" noChangeArrowheads="1"/>
          </p:cNvPicPr>
          <p:nvPr/>
        </p:nvPicPr>
        <p:blipFill rotWithShape="1">
          <a:blip r:embed="rId9">
            <a:extLst>
              <a:ext uri="{28A0092B-C50C-407E-A947-70E740481C1C}">
                <a14:useLocalDpi xmlns:a14="http://schemas.microsoft.com/office/drawing/2010/main" xmlns="" val="0"/>
              </a:ext>
            </a:extLst>
          </a:blip>
          <a:srcRect t="24199" r="6153" b="22784"/>
          <a:stretch/>
        </p:blipFill>
        <p:spPr bwMode="auto">
          <a:xfrm>
            <a:off x="6691831" y="5084580"/>
            <a:ext cx="2165226" cy="1223192"/>
          </a:xfrm>
          <a:prstGeom prst="rect">
            <a:avLst/>
          </a:prstGeom>
          <a:noFill/>
          <a:extLst>
            <a:ext uri="{909E8E84-426E-40DD-AFC4-6F175D3DCCD1}">
              <a14:hiddenFill xmlns:a14="http://schemas.microsoft.com/office/drawing/2010/main" xmlns="">
                <a:solidFill>
                  <a:srgbClr val="FFFFFF"/>
                </a:solidFill>
              </a14:hiddenFill>
            </a:ext>
          </a:extLst>
        </p:spPr>
      </p:pic>
      <p:pic>
        <p:nvPicPr>
          <p:cNvPr id="7188" name="Picture 20" descr="Rasagiline | Accord-Healthcare.ie">
            <a:extLst>
              <a:ext uri="{FF2B5EF4-FFF2-40B4-BE49-F238E27FC236}">
                <a16:creationId xmlns:a16="http://schemas.microsoft.com/office/drawing/2014/main" xmlns="" id="{3A8FA98A-0D10-153F-76F8-39434DC2DFD0}"/>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3275857" y="5034269"/>
            <a:ext cx="1596440" cy="1059027"/>
          </a:xfrm>
          <a:prstGeom prst="rect">
            <a:avLst/>
          </a:prstGeom>
          <a:noFill/>
          <a:extLst>
            <a:ext uri="{909E8E84-426E-40DD-AFC4-6F175D3DCCD1}">
              <a14:hiddenFill xmlns:a14="http://schemas.microsoft.com/office/drawing/2010/main" xmlns="">
                <a:solidFill>
                  <a:srgbClr val="FFFFFF"/>
                </a:solidFill>
              </a14:hiddenFill>
            </a:ext>
          </a:extLst>
        </p:spPr>
      </p:pic>
      <p:pic>
        <p:nvPicPr>
          <p:cNvPr id="7190" name="Picture 22" descr="Selegiline 5mg PER TABLET">
            <a:extLst>
              <a:ext uri="{FF2B5EF4-FFF2-40B4-BE49-F238E27FC236}">
                <a16:creationId xmlns:a16="http://schemas.microsoft.com/office/drawing/2014/main" xmlns="" id="{261F499B-3581-5184-EEED-322B083E206A}"/>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986231" y="5436602"/>
            <a:ext cx="1313387" cy="1313387"/>
          </a:xfrm>
          <a:prstGeom prst="rect">
            <a:avLst/>
          </a:prstGeom>
          <a:noFill/>
          <a:extLst>
            <a:ext uri="{909E8E84-426E-40DD-AFC4-6F175D3DCCD1}">
              <a14:hiddenFill xmlns:a14="http://schemas.microsoft.com/office/drawing/2010/main" xmlns="">
                <a:solidFill>
                  <a:srgbClr val="FFFFFF"/>
                </a:solidFill>
              </a14:hiddenFill>
            </a:ext>
          </a:extLst>
        </p:spPr>
      </p:pic>
      <p:pic>
        <p:nvPicPr>
          <p:cNvPr id="7192" name="Picture 24" descr="Koop Xadago (safinamide) Online - Prijs &amp; Kosten | Everyone.org">
            <a:extLst>
              <a:ext uri="{FF2B5EF4-FFF2-40B4-BE49-F238E27FC236}">
                <a16:creationId xmlns:a16="http://schemas.microsoft.com/office/drawing/2014/main" xmlns="" id="{B3B6E368-A064-595A-ED74-DE9F20D541A7}"/>
              </a:ext>
            </a:extLst>
          </p:cNvPr>
          <p:cNvPicPr>
            <a:picLocks noChangeAspect="1" noChangeArrowheads="1"/>
          </p:cNvPicPr>
          <p:nvPr/>
        </p:nvPicPr>
        <p:blipFill rotWithShape="1">
          <a:blip r:embed="rId12">
            <a:extLst>
              <a:ext uri="{28A0092B-C50C-407E-A947-70E740481C1C}">
                <a14:useLocalDpi xmlns:a14="http://schemas.microsoft.com/office/drawing/2010/main" xmlns="" val="0"/>
              </a:ext>
            </a:extLst>
          </a:blip>
          <a:srcRect l="4641" t="27077" r="7880" b="25924"/>
          <a:stretch/>
        </p:blipFill>
        <p:spPr bwMode="auto">
          <a:xfrm>
            <a:off x="3377460" y="6032039"/>
            <a:ext cx="1454296" cy="78133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vaal 5">
            <a:extLst>
              <a:ext uri="{FF2B5EF4-FFF2-40B4-BE49-F238E27FC236}">
                <a16:creationId xmlns:a16="http://schemas.microsoft.com/office/drawing/2014/main" xmlns="" id="{ACCCE84F-E1F9-460F-C308-288D9EC2DE14}"/>
              </a:ext>
            </a:extLst>
          </p:cNvPr>
          <p:cNvSpPr/>
          <p:nvPr/>
        </p:nvSpPr>
        <p:spPr>
          <a:xfrm>
            <a:off x="2394561" y="94708"/>
            <a:ext cx="2549741" cy="136505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xmlns="" id="{B9A56EE1-EA7D-F688-3528-6D2A318E653F}"/>
              </a:ext>
            </a:extLst>
          </p:cNvPr>
          <p:cNvSpPr/>
          <p:nvPr/>
        </p:nvSpPr>
        <p:spPr>
          <a:xfrm>
            <a:off x="7162641" y="777235"/>
            <a:ext cx="1726014" cy="3286758"/>
          </a:xfrm>
          <a:prstGeom prst="roundRect">
            <a:avLst/>
          </a:prstGeom>
          <a:no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xmlns="" id="{18BDBBF2-D8A6-A600-647E-C95C11940A81}"/>
              </a:ext>
            </a:extLst>
          </p:cNvPr>
          <p:cNvSpPr/>
          <p:nvPr/>
        </p:nvSpPr>
        <p:spPr>
          <a:xfrm>
            <a:off x="251520" y="1052736"/>
            <a:ext cx="1726014" cy="2430946"/>
          </a:xfrm>
          <a:prstGeom prst="roundRect">
            <a:avLst/>
          </a:prstGeom>
          <a:no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xmlns="" id="{FA4CF543-527C-55D3-9FB5-E90C82419FD8}"/>
              </a:ext>
            </a:extLst>
          </p:cNvPr>
          <p:cNvSpPr/>
          <p:nvPr/>
        </p:nvSpPr>
        <p:spPr>
          <a:xfrm>
            <a:off x="6548359" y="5034269"/>
            <a:ext cx="2452169" cy="14910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 afgeronde hoeken 9">
            <a:extLst>
              <a:ext uri="{FF2B5EF4-FFF2-40B4-BE49-F238E27FC236}">
                <a16:creationId xmlns:a16="http://schemas.microsoft.com/office/drawing/2014/main" xmlns="" id="{FF6891CD-101F-CA8A-C14A-62225BB3F1C4}"/>
              </a:ext>
            </a:extLst>
          </p:cNvPr>
          <p:cNvSpPr/>
          <p:nvPr/>
        </p:nvSpPr>
        <p:spPr>
          <a:xfrm>
            <a:off x="1977534" y="5157192"/>
            <a:ext cx="2984324" cy="171572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37464983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8E881B0E-B7B4-4563-7EA9-2EABE3FFD777}"/>
              </a:ext>
            </a:extLst>
          </p:cNvPr>
          <p:cNvPicPr>
            <a:picLocks noGrp="1" noChangeAspect="1"/>
          </p:cNvPicPr>
          <p:nvPr>
            <p:ph idx="1"/>
          </p:nvPr>
        </p:nvPicPr>
        <p:blipFill rotWithShape="1">
          <a:blip r:embed="rId2"/>
          <a:srcRect l="22767" t="47649" r="51141" b="10363"/>
          <a:stretch/>
        </p:blipFill>
        <p:spPr bwMode="auto">
          <a:xfrm>
            <a:off x="539552" y="1052736"/>
            <a:ext cx="7416824" cy="4491333"/>
          </a:xfrm>
          <a:prstGeom prst="rect">
            <a:avLst/>
          </a:prstGeom>
          <a:ln>
            <a:noFill/>
          </a:ln>
          <a:extLst>
            <a:ext uri="{53640926-AAD7-44D8-BBD7-CCE9431645EC}">
              <a14:shadowObscured xmlns:a14="http://schemas.microsoft.com/office/drawing/2010/main" xmlns=""/>
            </a:ext>
          </a:extLst>
        </p:spPr>
      </p:pic>
      <p:sp>
        <p:nvSpPr>
          <p:cNvPr id="6" name="Pijl: omhoog 5">
            <a:extLst>
              <a:ext uri="{FF2B5EF4-FFF2-40B4-BE49-F238E27FC236}">
                <a16:creationId xmlns:a16="http://schemas.microsoft.com/office/drawing/2014/main" xmlns="" id="{B881ADF7-52CD-A29F-991D-AC34608330B5}"/>
              </a:ext>
            </a:extLst>
          </p:cNvPr>
          <p:cNvSpPr/>
          <p:nvPr/>
        </p:nvSpPr>
        <p:spPr>
          <a:xfrm>
            <a:off x="4824028" y="3776011"/>
            <a:ext cx="648072" cy="1008112"/>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xmlns="" id="{96A54E84-AD83-B3CA-89FA-3EAB7F06B4FB}"/>
              </a:ext>
            </a:extLst>
          </p:cNvPr>
          <p:cNvSpPr txBox="1"/>
          <p:nvPr/>
        </p:nvSpPr>
        <p:spPr>
          <a:xfrm>
            <a:off x="1043608" y="6021288"/>
            <a:ext cx="7470763" cy="369332"/>
          </a:xfrm>
          <a:prstGeom prst="rect">
            <a:avLst/>
          </a:prstGeom>
          <a:noFill/>
        </p:spPr>
        <p:txBody>
          <a:bodyPr wrap="none" rtlCol="0">
            <a:spAutoFit/>
          </a:bodyPr>
          <a:lstStyle/>
          <a:p>
            <a:r>
              <a:rPr lang="nl-NL" dirty="0">
                <a:latin typeface="Verdana"/>
                <a:cs typeface="Verdana"/>
              </a:rPr>
              <a:t>Gevorderde fase: indicatie behandeling geavanceerde therapie</a:t>
            </a:r>
          </a:p>
        </p:txBody>
      </p:sp>
    </p:spTree>
    <p:extLst>
      <p:ext uri="{BB962C8B-B14F-4D97-AF65-F5344CB8AC3E}">
        <p14:creationId xmlns:p14="http://schemas.microsoft.com/office/powerpoint/2010/main" xmlns="" val="2383923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9EBBF57-B999-49A3-4BAE-64C8E4D25CD0}"/>
              </a:ext>
            </a:extLst>
          </p:cNvPr>
          <p:cNvSpPr>
            <a:spLocks noGrp="1"/>
          </p:cNvSpPr>
          <p:nvPr>
            <p:ph type="title"/>
          </p:nvPr>
        </p:nvSpPr>
        <p:spPr/>
        <p:txBody>
          <a:bodyPr/>
          <a:lstStyle/>
          <a:p>
            <a:r>
              <a:rPr lang="nl-NL" dirty="0"/>
              <a:t>Indicatie geavanceerde therapieën</a:t>
            </a:r>
          </a:p>
        </p:txBody>
      </p:sp>
      <p:sp>
        <p:nvSpPr>
          <p:cNvPr id="9" name="Tijdelijke aanduiding voor inhoud 8">
            <a:extLst>
              <a:ext uri="{FF2B5EF4-FFF2-40B4-BE49-F238E27FC236}">
                <a16:creationId xmlns:a16="http://schemas.microsoft.com/office/drawing/2014/main" xmlns="" id="{185AE6C1-8DD4-BD9C-71A8-ADE417CA34E6}"/>
              </a:ext>
            </a:extLst>
          </p:cNvPr>
          <p:cNvSpPr>
            <a:spLocks noGrp="1"/>
          </p:cNvSpPr>
          <p:nvPr>
            <p:ph idx="1"/>
          </p:nvPr>
        </p:nvSpPr>
        <p:spPr>
          <a:xfrm>
            <a:off x="643316" y="2287413"/>
            <a:ext cx="3280612" cy="4093915"/>
          </a:xfrm>
        </p:spPr>
        <p:txBody>
          <a:bodyPr/>
          <a:lstStyle/>
          <a:p>
            <a:pPr marL="0" indent="0">
              <a:buNone/>
            </a:pPr>
            <a:r>
              <a:rPr lang="nl-NL" u="sng" dirty="0"/>
              <a:t>5-2-1 regel</a:t>
            </a:r>
            <a:br>
              <a:rPr lang="nl-NL" u="sng" dirty="0"/>
            </a:br>
            <a:endParaRPr lang="nl-NL" u="sng" dirty="0"/>
          </a:p>
          <a:p>
            <a:pPr marL="0" indent="0">
              <a:buNone/>
            </a:pPr>
            <a:r>
              <a:rPr lang="nl-NL" dirty="0"/>
              <a:t>≥ 5 dosis levodopa</a:t>
            </a:r>
          </a:p>
          <a:p>
            <a:pPr marL="0" indent="0">
              <a:buNone/>
            </a:pPr>
            <a:r>
              <a:rPr lang="nl-NL" dirty="0"/>
              <a:t>≥ 2 uur/dg off</a:t>
            </a:r>
          </a:p>
          <a:p>
            <a:pPr marL="0" indent="0">
              <a:buNone/>
            </a:pPr>
            <a:r>
              <a:rPr lang="nl-NL" dirty="0"/>
              <a:t>≥ 1 uur/dg on met </a:t>
            </a:r>
            <a:r>
              <a:rPr lang="nl-NL" dirty="0" err="1"/>
              <a:t>overbeweging</a:t>
            </a:r>
            <a:endParaRPr lang="nl-NL" dirty="0"/>
          </a:p>
          <a:p>
            <a:endParaRPr lang="nl-NL" dirty="0"/>
          </a:p>
        </p:txBody>
      </p:sp>
      <p:pic>
        <p:nvPicPr>
          <p:cNvPr id="8" name="Afbeelding 7">
            <a:extLst>
              <a:ext uri="{FF2B5EF4-FFF2-40B4-BE49-F238E27FC236}">
                <a16:creationId xmlns:a16="http://schemas.microsoft.com/office/drawing/2014/main" xmlns="" id="{EE466406-0191-35EC-42F4-AD4F466FA127}"/>
              </a:ext>
            </a:extLst>
          </p:cNvPr>
          <p:cNvPicPr>
            <a:picLocks noChangeAspect="1"/>
          </p:cNvPicPr>
          <p:nvPr/>
        </p:nvPicPr>
        <p:blipFill rotWithShape="1">
          <a:blip r:embed="rId2"/>
          <a:srcRect l="24677" t="27805" r="20556" b="17801"/>
          <a:stretch/>
        </p:blipFill>
        <p:spPr>
          <a:xfrm>
            <a:off x="4211960" y="2924944"/>
            <a:ext cx="4576050" cy="2556478"/>
          </a:xfrm>
          <a:prstGeom prst="rect">
            <a:avLst/>
          </a:prstGeom>
        </p:spPr>
      </p:pic>
      <p:sp>
        <p:nvSpPr>
          <p:cNvPr id="10" name="Tekstvak 9">
            <a:extLst>
              <a:ext uri="{FF2B5EF4-FFF2-40B4-BE49-F238E27FC236}">
                <a16:creationId xmlns:a16="http://schemas.microsoft.com/office/drawing/2014/main" xmlns="" id="{C6075F1B-CFCE-AF59-3F15-1132B3C81C8E}"/>
              </a:ext>
            </a:extLst>
          </p:cNvPr>
          <p:cNvSpPr txBox="1"/>
          <p:nvPr/>
        </p:nvSpPr>
        <p:spPr>
          <a:xfrm>
            <a:off x="4210021" y="2185491"/>
            <a:ext cx="2637260" cy="461665"/>
          </a:xfrm>
          <a:prstGeom prst="rect">
            <a:avLst/>
          </a:prstGeom>
          <a:noFill/>
        </p:spPr>
        <p:txBody>
          <a:bodyPr wrap="none" rtlCol="0">
            <a:spAutoFit/>
          </a:bodyPr>
          <a:lstStyle/>
          <a:p>
            <a:r>
              <a:rPr lang="nl-NL" sz="2400" u="sng" dirty="0">
                <a:latin typeface="Verdana"/>
                <a:cs typeface="Verdana"/>
              </a:rPr>
              <a:t>Manage-PD tool</a:t>
            </a:r>
          </a:p>
        </p:txBody>
      </p:sp>
    </p:spTree>
    <p:extLst>
      <p:ext uri="{BB962C8B-B14F-4D97-AF65-F5344CB8AC3E}">
        <p14:creationId xmlns:p14="http://schemas.microsoft.com/office/powerpoint/2010/main" xmlns="" val="3243832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23FB4D04-9AE1-C10F-D01F-934745F4D574}"/>
              </a:ext>
            </a:extLst>
          </p:cNvPr>
          <p:cNvSpPr>
            <a:spLocks noGrp="1"/>
          </p:cNvSpPr>
          <p:nvPr>
            <p:ph type="title"/>
          </p:nvPr>
        </p:nvSpPr>
        <p:spPr/>
        <p:txBody>
          <a:bodyPr/>
          <a:lstStyle/>
          <a:p>
            <a:r>
              <a:rPr lang="nl-NL" dirty="0"/>
              <a:t>Geavanceerde therapieën</a:t>
            </a:r>
          </a:p>
        </p:txBody>
      </p:sp>
      <p:pic>
        <p:nvPicPr>
          <p:cNvPr id="6" name="Tijdelijke aanduiding voor inhoud 5">
            <a:extLst>
              <a:ext uri="{FF2B5EF4-FFF2-40B4-BE49-F238E27FC236}">
                <a16:creationId xmlns:a16="http://schemas.microsoft.com/office/drawing/2014/main" xmlns="" id="{7C48B3E3-9982-2B2C-A1DA-2290711AC2F7}"/>
              </a:ext>
            </a:extLst>
          </p:cNvPr>
          <p:cNvPicPr>
            <a:picLocks noGrp="1" noChangeAspect="1"/>
          </p:cNvPicPr>
          <p:nvPr>
            <p:ph idx="1"/>
          </p:nvPr>
        </p:nvPicPr>
        <p:blipFill rotWithShape="1">
          <a:blip r:embed="rId2"/>
          <a:srcRect l="15393" t="19085" r="16499" b="22875"/>
          <a:stretch/>
        </p:blipFill>
        <p:spPr>
          <a:xfrm>
            <a:off x="622859" y="2398842"/>
            <a:ext cx="6355219" cy="3046381"/>
          </a:xfrm>
        </p:spPr>
      </p:pic>
      <p:pic>
        <p:nvPicPr>
          <p:cNvPr id="8194" name="Picture 2" descr="Kontinuierliche Wirkspiegel dank Lecigon">
            <a:extLst>
              <a:ext uri="{FF2B5EF4-FFF2-40B4-BE49-F238E27FC236}">
                <a16:creationId xmlns:a16="http://schemas.microsoft.com/office/drawing/2014/main" xmlns="" id="{ABD210BC-E34E-00F9-B57B-0FF3E9E13F45}"/>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1600" r="50000" b="21200"/>
          <a:stretch/>
        </p:blipFill>
        <p:spPr bwMode="auto">
          <a:xfrm rot="5400000">
            <a:off x="6385870" y="3000820"/>
            <a:ext cx="3046381" cy="18424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41286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62" name="Picture 19" descr="File:Netherlands location map.svg">
            <a:hlinkClick r:id="rId3"/>
          </p:cNvPr>
          <p:cNvPicPr>
            <a:picLocks noChangeAspect="1" noChangeArrowheads="1"/>
          </p:cNvPicPr>
          <p:nvPr/>
        </p:nvPicPr>
        <p:blipFill>
          <a:blip r:embed="rId4"/>
          <a:srcRect/>
          <a:stretch>
            <a:fillRect/>
          </a:stretch>
        </p:blipFill>
        <p:spPr bwMode="auto">
          <a:xfrm>
            <a:off x="2082800" y="693738"/>
            <a:ext cx="5067300" cy="5715000"/>
          </a:xfrm>
          <a:prstGeom prst="rect">
            <a:avLst/>
          </a:prstGeom>
          <a:noFill/>
          <a:ln w="50800">
            <a:solidFill>
              <a:schemeClr val="accent2"/>
            </a:solidFill>
            <a:miter lim="800000"/>
            <a:headEnd/>
            <a:tailEnd/>
          </a:ln>
        </p:spPr>
      </p:pic>
      <p:pic>
        <p:nvPicPr>
          <p:cNvPr id="23579" name="Picture 27" descr="Gerelateerde afbeelding">
            <a:hlinkClick r:id="rId5"/>
          </p:cNvPr>
          <p:cNvPicPr>
            <a:picLocks noChangeAspect="1" noChangeArrowheads="1"/>
          </p:cNvPicPr>
          <p:nvPr/>
        </p:nvPicPr>
        <p:blipFill>
          <a:blip r:embed="rId6"/>
          <a:srcRect/>
          <a:stretch>
            <a:fillRect/>
          </a:stretch>
        </p:blipFill>
        <p:spPr bwMode="auto">
          <a:xfrm>
            <a:off x="3114675" y="3213100"/>
            <a:ext cx="1373188" cy="1439863"/>
          </a:xfrm>
          <a:prstGeom prst="rect">
            <a:avLst/>
          </a:prstGeom>
          <a:noFill/>
          <a:ln w="9525">
            <a:noFill/>
            <a:miter lim="800000"/>
            <a:headEnd/>
            <a:tailEnd/>
          </a:ln>
        </p:spPr>
      </p:pic>
      <p:pic>
        <p:nvPicPr>
          <p:cNvPr id="23580" name="Picture 28" descr="File:Netherlands location map.svg">
            <a:hlinkClick r:id="rId3"/>
          </p:cNvPr>
          <p:cNvPicPr>
            <a:picLocks noChangeArrowheads="1"/>
          </p:cNvPicPr>
          <p:nvPr/>
        </p:nvPicPr>
        <p:blipFill>
          <a:blip r:embed="rId4"/>
          <a:srcRect l="23587" t="44095" r="64011" b="43338"/>
          <a:stretch>
            <a:fillRect/>
          </a:stretch>
        </p:blipFill>
        <p:spPr bwMode="auto">
          <a:xfrm>
            <a:off x="2082800" y="693738"/>
            <a:ext cx="5067300" cy="5715000"/>
          </a:xfrm>
          <a:prstGeom prst="rect">
            <a:avLst/>
          </a:prstGeom>
          <a:noFill/>
          <a:ln w="50800">
            <a:solidFill>
              <a:schemeClr val="accent2"/>
            </a:solidFill>
            <a:miter lim="800000"/>
            <a:headEnd/>
            <a:tailEnd/>
          </a:ln>
        </p:spPr>
      </p:pic>
      <p:pic>
        <p:nvPicPr>
          <p:cNvPr id="36" name="Picture 8" descr="Logo Alrijne"/>
          <p:cNvPicPr>
            <a:picLocks noChangeAspect="1" noChangeArrowheads="1"/>
          </p:cNvPicPr>
          <p:nvPr/>
        </p:nvPicPr>
        <p:blipFill>
          <a:blip r:embed="rId7"/>
          <a:srcRect/>
          <a:stretch>
            <a:fillRect/>
          </a:stretch>
        </p:blipFill>
        <p:spPr bwMode="auto">
          <a:xfrm>
            <a:off x="5561013" y="3336925"/>
            <a:ext cx="833437" cy="495300"/>
          </a:xfrm>
          <a:prstGeom prst="rect">
            <a:avLst/>
          </a:prstGeom>
          <a:noFill/>
          <a:ln w="9525">
            <a:noFill/>
            <a:miter lim="800000"/>
            <a:headEnd/>
            <a:tailEnd/>
          </a:ln>
        </p:spPr>
      </p:pic>
      <p:cxnSp>
        <p:nvCxnSpPr>
          <p:cNvPr id="5" name="Straight Connector 4"/>
          <p:cNvCxnSpPr>
            <a:cxnSpLocks/>
          </p:cNvCxnSpPr>
          <p:nvPr/>
        </p:nvCxnSpPr>
        <p:spPr>
          <a:xfrm flipH="1">
            <a:off x="6415088" y="2736850"/>
            <a:ext cx="389160" cy="849313"/>
          </a:xfrm>
          <a:prstGeom prst="line">
            <a:avLst/>
          </a:pr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94212" name="Picture 4"/>
          <p:cNvPicPr>
            <a:picLocks noChangeAspect="1" noChangeArrowheads="1"/>
          </p:cNvPicPr>
          <p:nvPr/>
        </p:nvPicPr>
        <p:blipFill>
          <a:blip r:embed="rId8"/>
          <a:srcRect l="41130" t="27779" r="41013" b="40501"/>
          <a:stretch>
            <a:fillRect/>
          </a:stretch>
        </p:blipFill>
        <p:spPr bwMode="auto">
          <a:xfrm>
            <a:off x="4338638" y="377825"/>
            <a:ext cx="795337" cy="795338"/>
          </a:xfrm>
          <a:prstGeom prst="rect">
            <a:avLst/>
          </a:prstGeom>
          <a:noFill/>
          <a:ln w="9525">
            <a:noFill/>
            <a:miter lim="800000"/>
            <a:headEnd/>
            <a:tailEnd/>
          </a:ln>
        </p:spPr>
      </p:pic>
      <p:pic>
        <p:nvPicPr>
          <p:cNvPr id="94214" name="Picture 6" descr="Afbeeldingsresultaat voor hilten neuroloog">
            <a:hlinkClick r:id="rId9"/>
          </p:cNvPr>
          <p:cNvPicPr>
            <a:picLocks noChangeAspect="1" noChangeArrowheads="1"/>
          </p:cNvPicPr>
          <p:nvPr/>
        </p:nvPicPr>
        <p:blipFill>
          <a:blip r:embed="rId10"/>
          <a:srcRect b="23067"/>
          <a:stretch>
            <a:fillRect/>
          </a:stretch>
        </p:blipFill>
        <p:spPr bwMode="auto">
          <a:xfrm>
            <a:off x="5137150" y="382588"/>
            <a:ext cx="847725" cy="795337"/>
          </a:xfrm>
          <a:prstGeom prst="rect">
            <a:avLst/>
          </a:prstGeom>
          <a:noFill/>
          <a:ln w="9525">
            <a:noFill/>
            <a:miter lim="800000"/>
            <a:headEnd/>
            <a:tailEnd/>
          </a:ln>
        </p:spPr>
      </p:pic>
      <p:pic>
        <p:nvPicPr>
          <p:cNvPr id="94216" name="Picture 8" descr="Afbeeldingsresultaat voor lumc">
            <a:hlinkClick r:id="rId11"/>
          </p:cNvPr>
          <p:cNvPicPr>
            <a:picLocks noChangeAspect="1" noChangeArrowheads="1"/>
          </p:cNvPicPr>
          <p:nvPr/>
        </p:nvPicPr>
        <p:blipFill>
          <a:blip r:embed="rId12"/>
          <a:srcRect/>
          <a:stretch>
            <a:fillRect/>
          </a:stretch>
        </p:blipFill>
        <p:spPr bwMode="auto">
          <a:xfrm>
            <a:off x="4779963" y="2535238"/>
            <a:ext cx="708025" cy="708025"/>
          </a:xfrm>
          <a:prstGeom prst="rect">
            <a:avLst/>
          </a:prstGeom>
          <a:noFill/>
          <a:ln w="9525">
            <a:noFill/>
            <a:miter lim="800000"/>
            <a:headEnd/>
            <a:tailEnd/>
          </a:ln>
        </p:spPr>
      </p:pic>
      <p:cxnSp>
        <p:nvCxnSpPr>
          <p:cNvPr id="48" name="Straight Connector 47"/>
          <p:cNvCxnSpPr/>
          <p:nvPr/>
        </p:nvCxnSpPr>
        <p:spPr>
          <a:xfrm flipH="1">
            <a:off x="5133975" y="1177925"/>
            <a:ext cx="3175" cy="1357313"/>
          </a:xfrm>
          <a:prstGeom prst="line">
            <a:avLst/>
          </a:pr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94224" name="Picture 16"/>
          <p:cNvPicPr>
            <a:picLocks noChangeAspect="1" noChangeArrowheads="1"/>
          </p:cNvPicPr>
          <p:nvPr/>
        </p:nvPicPr>
        <p:blipFill>
          <a:blip r:embed="rId13"/>
          <a:srcRect l="12712" t="9807" r="15399" b="18005"/>
          <a:stretch>
            <a:fillRect/>
          </a:stretch>
        </p:blipFill>
        <p:spPr bwMode="auto">
          <a:xfrm>
            <a:off x="3003550" y="4000500"/>
            <a:ext cx="868363" cy="652463"/>
          </a:xfrm>
          <a:prstGeom prst="rect">
            <a:avLst/>
          </a:prstGeom>
          <a:noFill/>
          <a:ln w="9525">
            <a:noFill/>
            <a:miter lim="800000"/>
            <a:headEnd/>
            <a:tailEnd/>
          </a:ln>
        </p:spPr>
      </p:pic>
      <p:cxnSp>
        <p:nvCxnSpPr>
          <p:cNvPr id="59" name="Straight Connector 58"/>
          <p:cNvCxnSpPr/>
          <p:nvPr/>
        </p:nvCxnSpPr>
        <p:spPr>
          <a:xfrm flipH="1">
            <a:off x="1227138" y="4327525"/>
            <a:ext cx="1779587" cy="0"/>
          </a:xfrm>
          <a:prstGeom prst="line">
            <a:avLst/>
          </a:pr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a:xfrm>
            <a:off x="1331913" y="2159000"/>
            <a:ext cx="2262862" cy="1287462"/>
          </a:xfrm>
          <a:prstGeom prst="line">
            <a:avLst/>
          </a:pr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39" name="Picture 53" descr="ANd9GcRh8Y7DAewy5zCCwTHJ7tWW2JxSgJ7P2Ed7GJHB8iZLCrp8CrXLmw">
            <a:hlinkClick r:id="rId14"/>
          </p:cNvPr>
          <p:cNvPicPr>
            <a:picLocks noChangeAspect="1" noChangeArrowheads="1"/>
          </p:cNvPicPr>
          <p:nvPr/>
        </p:nvPicPr>
        <p:blipFill>
          <a:blip r:embed="rId15"/>
          <a:srcRect/>
          <a:stretch>
            <a:fillRect/>
          </a:stretch>
        </p:blipFill>
        <p:spPr bwMode="auto">
          <a:xfrm>
            <a:off x="6673176" y="1531957"/>
            <a:ext cx="960437" cy="1174750"/>
          </a:xfrm>
          <a:prstGeom prst="rect">
            <a:avLst/>
          </a:prstGeom>
          <a:noFill/>
          <a:ln w="25400">
            <a:solidFill>
              <a:srgbClr val="002060"/>
            </a:solidFill>
            <a:prstDash val="sysDash"/>
            <a:miter lim="800000"/>
            <a:headEnd/>
            <a:tailEnd/>
          </a:ln>
        </p:spPr>
      </p:pic>
      <p:pic>
        <p:nvPicPr>
          <p:cNvPr id="72" name="Picture 53" descr="ANd9GcRh8Y7DAewy5zCCwTHJ7tWW2JxSgJ7P2Ed7GJHB8iZLCrp8CrXLmw">
            <a:hlinkClick r:id="rId14"/>
          </p:cNvPr>
          <p:cNvPicPr>
            <a:picLocks noChangeAspect="1" noChangeArrowheads="1"/>
          </p:cNvPicPr>
          <p:nvPr/>
        </p:nvPicPr>
        <p:blipFill>
          <a:blip r:embed="rId15"/>
          <a:srcRect/>
          <a:stretch>
            <a:fillRect/>
          </a:stretch>
        </p:blipFill>
        <p:spPr bwMode="auto">
          <a:xfrm>
            <a:off x="2043113" y="2149475"/>
            <a:ext cx="960437" cy="1174750"/>
          </a:xfrm>
          <a:prstGeom prst="rect">
            <a:avLst/>
          </a:prstGeom>
          <a:noFill/>
          <a:ln w="25400">
            <a:solidFill>
              <a:srgbClr val="002060"/>
            </a:solidFill>
            <a:prstDash val="sysDash"/>
            <a:miter lim="800000"/>
            <a:headEnd/>
            <a:tailEnd/>
          </a:ln>
        </p:spPr>
      </p:pic>
      <p:pic>
        <p:nvPicPr>
          <p:cNvPr id="46" name="Picture 30" descr="Image Unavailable">
            <a:hlinkClick r:id="rId16"/>
          </p:cNvPr>
          <p:cNvPicPr>
            <a:picLocks noChangeAspect="1" noChangeArrowheads="1"/>
          </p:cNvPicPr>
          <p:nvPr/>
        </p:nvPicPr>
        <p:blipFill>
          <a:blip r:embed="rId17"/>
          <a:srcRect/>
          <a:stretch>
            <a:fillRect/>
          </a:stretch>
        </p:blipFill>
        <p:spPr bwMode="auto">
          <a:xfrm>
            <a:off x="1676400" y="3733800"/>
            <a:ext cx="930275" cy="1127125"/>
          </a:xfrm>
          <a:prstGeom prst="rect">
            <a:avLst/>
          </a:prstGeom>
          <a:noFill/>
          <a:ln w="25400">
            <a:solidFill>
              <a:srgbClr val="002060"/>
            </a:solidFill>
            <a:prstDash val="sysDash"/>
            <a:miter lim="800000"/>
            <a:headEnd/>
            <a:tailEnd/>
          </a:ln>
        </p:spPr>
      </p:pic>
      <p:pic>
        <p:nvPicPr>
          <p:cNvPr id="73" name="Picture 30" descr="Image Unavailable">
            <a:hlinkClick r:id="rId16"/>
          </p:cNvPr>
          <p:cNvPicPr>
            <a:picLocks noChangeAspect="1" noChangeArrowheads="1"/>
          </p:cNvPicPr>
          <p:nvPr/>
        </p:nvPicPr>
        <p:blipFill>
          <a:blip r:embed="rId18"/>
          <a:srcRect/>
          <a:stretch>
            <a:fillRect/>
          </a:stretch>
        </p:blipFill>
        <p:spPr bwMode="auto">
          <a:xfrm>
            <a:off x="4629151" y="1287463"/>
            <a:ext cx="931862" cy="1128713"/>
          </a:xfrm>
          <a:prstGeom prst="rect">
            <a:avLst/>
          </a:prstGeom>
          <a:noFill/>
          <a:ln w="25400">
            <a:solidFill>
              <a:srgbClr val="002060"/>
            </a:solidFill>
            <a:prstDash val="sysDash"/>
            <a:miter lim="800000"/>
            <a:headEnd/>
            <a:tailEnd/>
          </a:ln>
        </p:spPr>
      </p:pic>
      <p:pic>
        <p:nvPicPr>
          <p:cNvPr id="74" name="Picture 20" descr="Pump inplace"/>
          <p:cNvPicPr>
            <a:picLocks noChangeAspect="1" noChangeArrowheads="1"/>
          </p:cNvPicPr>
          <p:nvPr/>
        </p:nvPicPr>
        <p:blipFill>
          <a:blip r:embed="rId19"/>
          <a:srcRect/>
          <a:stretch>
            <a:fillRect/>
          </a:stretch>
        </p:blipFill>
        <p:spPr bwMode="auto">
          <a:xfrm>
            <a:off x="2115263" y="1050423"/>
            <a:ext cx="855663" cy="1046163"/>
          </a:xfrm>
          <a:prstGeom prst="rect">
            <a:avLst/>
          </a:prstGeom>
          <a:noFill/>
          <a:ln w="25400">
            <a:solidFill>
              <a:srgbClr val="002060"/>
            </a:solidFill>
            <a:prstDash val="sysDash"/>
            <a:miter lim="800000"/>
            <a:headEnd/>
            <a:tailEnd/>
          </a:ln>
        </p:spPr>
      </p:pic>
      <p:pic>
        <p:nvPicPr>
          <p:cNvPr id="28" name="Picture 19" descr="Afbeeldingsresultaat voor paulien doorlag">
            <a:hlinkClick r:id="rId20"/>
            <a:extLst>
              <a:ext uri="{FF2B5EF4-FFF2-40B4-BE49-F238E27FC236}">
                <a16:creationId xmlns:a16="http://schemas.microsoft.com/office/drawing/2014/main" xmlns="" id="{93F6BE97-19DE-4DC0-88E1-9BC6A2070210}"/>
              </a:ext>
            </a:extLst>
          </p:cNvPr>
          <p:cNvPicPr>
            <a:picLocks noChangeAspect="1" noChangeArrowheads="1"/>
          </p:cNvPicPr>
          <p:nvPr/>
        </p:nvPicPr>
        <p:blipFill>
          <a:blip r:embed="rId21"/>
          <a:srcRect/>
          <a:stretch>
            <a:fillRect/>
          </a:stretch>
        </p:blipFill>
        <p:spPr bwMode="auto">
          <a:xfrm>
            <a:off x="7709566" y="2094066"/>
            <a:ext cx="987425" cy="1185954"/>
          </a:xfrm>
          <a:prstGeom prst="rect">
            <a:avLst/>
          </a:prstGeom>
          <a:noFill/>
        </p:spPr>
      </p:pic>
      <p:pic>
        <p:nvPicPr>
          <p:cNvPr id="1028" name="Picture 4">
            <a:extLst>
              <a:ext uri="{FF2B5EF4-FFF2-40B4-BE49-F238E27FC236}">
                <a16:creationId xmlns:a16="http://schemas.microsoft.com/office/drawing/2014/main" xmlns="" id="{B3697A3E-1551-4F91-91B5-1600A82BFF7E}"/>
              </a:ext>
            </a:extLst>
          </p:cNvPr>
          <p:cNvPicPr>
            <a:picLocks noChangeAspect="1" noChangeArrowheads="1"/>
          </p:cNvPicPr>
          <p:nvPr/>
        </p:nvPicPr>
        <p:blipFill>
          <a:blip r:embed="rId22">
            <a:extLst>
              <a:ext uri="{28A0092B-C50C-407E-A947-70E740481C1C}">
                <a14:useLocalDpi xmlns:a14="http://schemas.microsoft.com/office/drawing/2010/main" xmlns="" val="0"/>
              </a:ext>
            </a:extLst>
          </a:blip>
          <a:srcRect/>
          <a:stretch>
            <a:fillRect/>
          </a:stretch>
        </p:blipFill>
        <p:spPr bwMode="auto">
          <a:xfrm>
            <a:off x="3615413" y="3336925"/>
            <a:ext cx="599307" cy="66922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0" descr="Pump inplace">
            <a:extLst>
              <a:ext uri="{FF2B5EF4-FFF2-40B4-BE49-F238E27FC236}">
                <a16:creationId xmlns:a16="http://schemas.microsoft.com/office/drawing/2014/main" xmlns="" id="{0506E7BF-A969-B8CD-200E-4FE991E6370D}"/>
              </a:ext>
            </a:extLst>
          </p:cNvPr>
          <p:cNvPicPr>
            <a:picLocks noChangeAspect="1" noChangeArrowheads="1"/>
          </p:cNvPicPr>
          <p:nvPr/>
        </p:nvPicPr>
        <p:blipFill>
          <a:blip r:embed="rId23"/>
          <a:srcRect/>
          <a:stretch>
            <a:fillRect/>
          </a:stretch>
        </p:blipFill>
        <p:spPr bwMode="auto">
          <a:xfrm>
            <a:off x="6677025" y="2747411"/>
            <a:ext cx="936625" cy="1144588"/>
          </a:xfrm>
          <a:prstGeom prst="rect">
            <a:avLst/>
          </a:prstGeom>
          <a:noFill/>
          <a:ln w="25400">
            <a:solidFill>
              <a:srgbClr val="002060"/>
            </a:solidFill>
            <a:prstDash val="sysDash"/>
            <a:miter lim="800000"/>
            <a:headEnd/>
            <a:tailEnd/>
          </a:ln>
        </p:spPr>
      </p:pic>
      <p:pic>
        <p:nvPicPr>
          <p:cNvPr id="4" name="Afbeelding 3">
            <a:extLst>
              <a:ext uri="{FF2B5EF4-FFF2-40B4-BE49-F238E27FC236}">
                <a16:creationId xmlns:a16="http://schemas.microsoft.com/office/drawing/2014/main" xmlns="" id="{879B6B41-C840-55E8-10C2-5132DF1E0B2F}"/>
              </a:ext>
            </a:extLst>
          </p:cNvPr>
          <p:cNvPicPr>
            <a:picLocks noChangeAspect="1"/>
          </p:cNvPicPr>
          <p:nvPr/>
        </p:nvPicPr>
        <p:blipFill>
          <a:blip r:embed="rId24"/>
          <a:stretch>
            <a:fillRect/>
          </a:stretch>
        </p:blipFill>
        <p:spPr>
          <a:xfrm>
            <a:off x="5861725" y="4232275"/>
            <a:ext cx="1062743" cy="765175"/>
          </a:xfrm>
          <a:prstGeom prst="rect">
            <a:avLst/>
          </a:prstGeom>
        </p:spPr>
      </p:pic>
      <p:pic>
        <p:nvPicPr>
          <p:cNvPr id="6" name="Picture 8" descr="Afbeeldingsresultaat voor anne van der plas neuroloog">
            <a:hlinkClick r:id="rId25"/>
            <a:extLst>
              <a:ext uri="{FF2B5EF4-FFF2-40B4-BE49-F238E27FC236}">
                <a16:creationId xmlns:a16="http://schemas.microsoft.com/office/drawing/2014/main" xmlns="" id="{40028A27-0353-0DD2-9EB3-249C13BC036A}"/>
              </a:ext>
            </a:extLst>
          </p:cNvPr>
          <p:cNvPicPr>
            <a:picLocks noChangeAspect="1" noChangeArrowheads="1"/>
          </p:cNvPicPr>
          <p:nvPr/>
        </p:nvPicPr>
        <p:blipFill>
          <a:blip r:embed="rId26"/>
          <a:srcRect/>
          <a:stretch>
            <a:fillRect/>
          </a:stretch>
        </p:blipFill>
        <p:spPr bwMode="auto">
          <a:xfrm>
            <a:off x="7708670" y="910632"/>
            <a:ext cx="985914" cy="1185954"/>
          </a:xfrm>
          <a:prstGeom prst="rect">
            <a:avLst/>
          </a:prstGeom>
          <a:noFill/>
          <a:ln w="9525">
            <a:noFill/>
            <a:miter lim="800000"/>
            <a:headEnd/>
            <a:tailEnd/>
          </a:ln>
        </p:spPr>
      </p:pic>
      <p:pic>
        <p:nvPicPr>
          <p:cNvPr id="7" name="Picture 4" descr="T.J. (Tjerk) Lagrand">
            <a:extLst>
              <a:ext uri="{FF2B5EF4-FFF2-40B4-BE49-F238E27FC236}">
                <a16:creationId xmlns:a16="http://schemas.microsoft.com/office/drawing/2014/main" xmlns="" id="{7999DF87-86B3-CF8C-8D12-16285A3AC8C8}"/>
              </a:ext>
            </a:extLst>
          </p:cNvPr>
          <p:cNvPicPr>
            <a:picLocks noChangeAspect="1" noChangeArrowheads="1"/>
          </p:cNvPicPr>
          <p:nvPr/>
        </p:nvPicPr>
        <p:blipFill rotWithShape="1">
          <a:blip r:embed="rId27">
            <a:extLst>
              <a:ext uri="{28A0092B-C50C-407E-A947-70E740481C1C}">
                <a14:useLocalDpi xmlns:a14="http://schemas.microsoft.com/office/drawing/2010/main" xmlns="" val="0"/>
              </a:ext>
            </a:extLst>
          </a:blip>
          <a:srcRect t="15431"/>
          <a:stretch/>
        </p:blipFill>
        <p:spPr bwMode="auto">
          <a:xfrm>
            <a:off x="7708670" y="3286668"/>
            <a:ext cx="992077" cy="1257171"/>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Dr. R. Zutt">
            <a:extLst>
              <a:ext uri="{FF2B5EF4-FFF2-40B4-BE49-F238E27FC236}">
                <a16:creationId xmlns:a16="http://schemas.microsoft.com/office/drawing/2014/main" xmlns="" id="{5A90FE6E-4315-F2D2-4744-A896A6A96F79}"/>
              </a:ext>
            </a:extLst>
          </p:cNvPr>
          <p:cNvPicPr>
            <a:picLocks noChangeAspect="1" noChangeArrowheads="1"/>
          </p:cNvPicPr>
          <p:nvPr/>
        </p:nvPicPr>
        <p:blipFill>
          <a:blip r:embed="rId28">
            <a:extLst>
              <a:ext uri="{28A0092B-C50C-407E-A947-70E740481C1C}">
                <a14:useLocalDpi xmlns:a14="http://schemas.microsoft.com/office/drawing/2010/main" xmlns="" val="0"/>
              </a:ext>
            </a:extLst>
          </a:blip>
          <a:srcRect/>
          <a:stretch>
            <a:fillRect/>
          </a:stretch>
        </p:blipFill>
        <p:spPr bwMode="auto">
          <a:xfrm>
            <a:off x="482332" y="4425157"/>
            <a:ext cx="744806" cy="9921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a:extLst>
              <a:ext uri="{FF2B5EF4-FFF2-40B4-BE49-F238E27FC236}">
                <a16:creationId xmlns:a16="http://schemas.microsoft.com/office/drawing/2014/main" xmlns="" id="{58F7F9B5-0A2E-8B27-6B09-39F6B08CB1A8}"/>
              </a:ext>
            </a:extLst>
          </p:cNvPr>
          <p:cNvPicPr>
            <a:picLocks noChangeAspect="1" noChangeArrowheads="1"/>
          </p:cNvPicPr>
          <p:nvPr/>
        </p:nvPicPr>
        <p:blipFill>
          <a:blip r:embed="rId29">
            <a:extLst>
              <a:ext uri="{28A0092B-C50C-407E-A947-70E740481C1C}">
                <a14:useLocalDpi xmlns:a14="http://schemas.microsoft.com/office/drawing/2010/main" xmlns="" val="0"/>
              </a:ext>
            </a:extLst>
          </a:blip>
          <a:srcRect/>
          <a:stretch>
            <a:fillRect/>
          </a:stretch>
        </p:blipFill>
        <p:spPr bwMode="auto">
          <a:xfrm>
            <a:off x="419708" y="3429000"/>
            <a:ext cx="747785" cy="99615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Afbeelding 10">
            <a:extLst>
              <a:ext uri="{FF2B5EF4-FFF2-40B4-BE49-F238E27FC236}">
                <a16:creationId xmlns:a16="http://schemas.microsoft.com/office/drawing/2014/main" xmlns="" id="{8280D396-B83A-ECA4-121F-E8D0BD64CC6D}"/>
              </a:ext>
            </a:extLst>
          </p:cNvPr>
          <p:cNvPicPr>
            <a:picLocks noChangeAspect="1"/>
          </p:cNvPicPr>
          <p:nvPr/>
        </p:nvPicPr>
        <p:blipFill rotWithShape="1">
          <a:blip r:embed="rId30"/>
          <a:srcRect l="17726" t="-7328" r="21545" b="47435"/>
          <a:stretch/>
        </p:blipFill>
        <p:spPr>
          <a:xfrm>
            <a:off x="715088" y="1050421"/>
            <a:ext cx="826093" cy="1010947"/>
          </a:xfrm>
          <a:prstGeom prst="rect">
            <a:avLst/>
          </a:prstGeom>
        </p:spPr>
      </p:pic>
      <p:pic>
        <p:nvPicPr>
          <p:cNvPr id="12" name="Afbeelding 11">
            <a:extLst>
              <a:ext uri="{FF2B5EF4-FFF2-40B4-BE49-F238E27FC236}">
                <a16:creationId xmlns:a16="http://schemas.microsoft.com/office/drawing/2014/main" xmlns="" id="{BB06CD1C-C2B2-E3A0-675C-C7DEAC8C7E46}"/>
              </a:ext>
            </a:extLst>
          </p:cNvPr>
          <p:cNvPicPr>
            <a:picLocks noChangeAspect="1"/>
          </p:cNvPicPr>
          <p:nvPr/>
        </p:nvPicPr>
        <p:blipFill rotWithShape="1">
          <a:blip r:embed="rId31"/>
          <a:srcRect l="9364" r="25103" b="42063"/>
          <a:stretch/>
        </p:blipFill>
        <p:spPr>
          <a:xfrm>
            <a:off x="715088" y="2210452"/>
            <a:ext cx="772221" cy="847070"/>
          </a:xfrm>
          <a:prstGeom prst="rect">
            <a:avLst/>
          </a:prstGeom>
        </p:spPr>
      </p:pic>
      <p:cxnSp>
        <p:nvCxnSpPr>
          <p:cNvPr id="13" name="Straight Connector 56">
            <a:extLst>
              <a:ext uri="{FF2B5EF4-FFF2-40B4-BE49-F238E27FC236}">
                <a16:creationId xmlns:a16="http://schemas.microsoft.com/office/drawing/2014/main" xmlns="" id="{ACB61226-9536-9BD9-A1CB-C4C3B7694C42}"/>
              </a:ext>
            </a:extLst>
          </p:cNvPr>
          <p:cNvCxnSpPr>
            <a:cxnSpLocks/>
          </p:cNvCxnSpPr>
          <p:nvPr/>
        </p:nvCxnSpPr>
        <p:spPr>
          <a:xfrm flipV="1">
            <a:off x="5561013" y="4725144"/>
            <a:ext cx="416718" cy="338310"/>
          </a:xfrm>
          <a:prstGeom prst="line">
            <a:avLst/>
          </a:pr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15" name="Picture 53" descr="ANd9GcRh8Y7DAewy5zCCwTHJ7tWW2JxSgJ7P2Ed7GJHB8iZLCrp8CrXLmw">
            <a:hlinkClick r:id="rId14"/>
            <a:extLst>
              <a:ext uri="{FF2B5EF4-FFF2-40B4-BE49-F238E27FC236}">
                <a16:creationId xmlns:a16="http://schemas.microsoft.com/office/drawing/2014/main" xmlns="" id="{8106D826-0EBB-D85A-257A-AF09F1155928}"/>
              </a:ext>
            </a:extLst>
          </p:cNvPr>
          <p:cNvPicPr>
            <a:picLocks noChangeAspect="1" noChangeArrowheads="1"/>
          </p:cNvPicPr>
          <p:nvPr/>
        </p:nvPicPr>
        <p:blipFill>
          <a:blip r:embed="rId15"/>
          <a:srcRect/>
          <a:stretch>
            <a:fillRect/>
          </a:stretch>
        </p:blipFill>
        <p:spPr bwMode="auto">
          <a:xfrm>
            <a:off x="4707732" y="5063454"/>
            <a:ext cx="833437" cy="1019411"/>
          </a:xfrm>
          <a:prstGeom prst="rect">
            <a:avLst/>
          </a:prstGeom>
          <a:noFill/>
          <a:ln w="25400">
            <a:solidFill>
              <a:srgbClr val="002060"/>
            </a:solidFill>
            <a:prstDash val="sysDash"/>
            <a:miter lim="800000"/>
            <a:headEnd/>
            <a:tailEnd/>
          </a:ln>
        </p:spPr>
      </p:pic>
      <p:pic>
        <p:nvPicPr>
          <p:cNvPr id="2060" name="Picture 12">
            <a:extLst>
              <a:ext uri="{FF2B5EF4-FFF2-40B4-BE49-F238E27FC236}">
                <a16:creationId xmlns:a16="http://schemas.microsoft.com/office/drawing/2014/main" xmlns="" id="{2D151AC6-E1A9-6527-CD86-8A1AEE2D4F23}"/>
              </a:ext>
            </a:extLst>
          </p:cNvPr>
          <p:cNvPicPr>
            <a:picLocks noChangeAspect="1" noChangeArrowheads="1"/>
          </p:cNvPicPr>
          <p:nvPr/>
        </p:nvPicPr>
        <p:blipFill rotWithShape="1">
          <a:blip r:embed="rId32">
            <a:extLst>
              <a:ext uri="{28A0092B-C50C-407E-A947-70E740481C1C}">
                <a14:useLocalDpi xmlns:a14="http://schemas.microsoft.com/office/drawing/2010/main" xmlns="" val="0"/>
              </a:ext>
            </a:extLst>
          </a:blip>
          <a:srcRect l="12632" t="-2288" r="22388" b="21867"/>
          <a:stretch/>
        </p:blipFill>
        <p:spPr bwMode="auto">
          <a:xfrm>
            <a:off x="5751973" y="5250211"/>
            <a:ext cx="877599" cy="1114001"/>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a:extLst>
              <a:ext uri="{FF2B5EF4-FFF2-40B4-BE49-F238E27FC236}">
                <a16:creationId xmlns:a16="http://schemas.microsoft.com/office/drawing/2014/main" xmlns="" id="{29F86ED0-A28A-0C56-0E6E-5FBB001F9F02}"/>
              </a:ext>
            </a:extLst>
          </p:cNvPr>
          <p:cNvPicPr>
            <a:picLocks noChangeAspect="1" noChangeArrowheads="1"/>
          </p:cNvPicPr>
          <p:nvPr/>
        </p:nvPicPr>
        <p:blipFill rotWithShape="1">
          <a:blip r:embed="rId33">
            <a:extLst>
              <a:ext uri="{28A0092B-C50C-407E-A947-70E740481C1C}">
                <a14:useLocalDpi xmlns:a14="http://schemas.microsoft.com/office/drawing/2010/main" xmlns="" val="0"/>
              </a:ext>
            </a:extLst>
          </a:blip>
          <a:srcRect l="19561" r="18596" b="23371"/>
          <a:stretch/>
        </p:blipFill>
        <p:spPr bwMode="auto">
          <a:xfrm>
            <a:off x="6810580" y="5253034"/>
            <a:ext cx="877599" cy="1115297"/>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Lecigon | STADA">
            <a:extLst>
              <a:ext uri="{FF2B5EF4-FFF2-40B4-BE49-F238E27FC236}">
                <a16:creationId xmlns:a16="http://schemas.microsoft.com/office/drawing/2014/main" xmlns="" id="{973CC75E-0734-DBA1-A1AF-A141B5EB78EF}"/>
              </a:ext>
            </a:extLst>
          </p:cNvPr>
          <p:cNvPicPr>
            <a:picLocks noChangeAspect="1" noChangeArrowheads="1"/>
          </p:cNvPicPr>
          <p:nvPr/>
        </p:nvPicPr>
        <p:blipFill rotWithShape="1">
          <a:blip r:embed="rId34">
            <a:extLst>
              <a:ext uri="{28A0092B-C50C-407E-A947-70E740481C1C}">
                <a14:useLocalDpi xmlns:a14="http://schemas.microsoft.com/office/drawing/2010/main" xmlns="" val="0"/>
              </a:ext>
            </a:extLst>
          </a:blip>
          <a:srcRect l="10193" r="11399"/>
          <a:stretch/>
        </p:blipFill>
        <p:spPr bwMode="auto">
          <a:xfrm rot="5400000">
            <a:off x="6475412" y="363815"/>
            <a:ext cx="1336386" cy="959194"/>
          </a:xfrm>
          <a:prstGeom prst="rect">
            <a:avLst/>
          </a:prstGeom>
          <a:noFill/>
          <a:ln w="12700">
            <a:solidFill>
              <a:srgbClr val="002060"/>
            </a:solidFill>
            <a:prstDash val="dash"/>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2"/>
          <p:cNvSpPr>
            <a:spLocks noChangeArrowheads="1"/>
          </p:cNvSpPr>
          <p:nvPr/>
        </p:nvSpPr>
        <p:spPr bwMode="auto">
          <a:xfrm>
            <a:off x="611188" y="963604"/>
            <a:ext cx="6843797" cy="954107"/>
          </a:xfrm>
          <a:prstGeom prst="rect">
            <a:avLst/>
          </a:prstGeom>
          <a:noFill/>
          <a:ln w="9525">
            <a:noFill/>
            <a:miter lim="800000"/>
            <a:headEnd/>
            <a:tailEnd/>
          </a:ln>
        </p:spPr>
        <p:txBody>
          <a:bodyPr wrap="none" anchor="ctr">
            <a:spAutoFit/>
          </a:bodyPr>
          <a:lstStyle/>
          <a:p>
            <a:r>
              <a:rPr lang="en-US" sz="2800" dirty="0">
                <a:solidFill>
                  <a:srgbClr val="CC3399"/>
                </a:solidFill>
              </a:rPr>
              <a:t>levodopa-carbidopa </a:t>
            </a:r>
            <a:r>
              <a:rPr lang="en-US" sz="2800" dirty="0" err="1">
                <a:solidFill>
                  <a:srgbClr val="CC3399"/>
                </a:solidFill>
              </a:rPr>
              <a:t>intestinale</a:t>
            </a:r>
            <a:r>
              <a:rPr lang="en-US" sz="2800" dirty="0">
                <a:solidFill>
                  <a:srgbClr val="CC3399"/>
                </a:solidFill>
              </a:rPr>
              <a:t> gel (</a:t>
            </a:r>
            <a:r>
              <a:rPr lang="en-US" sz="2800" dirty="0" err="1">
                <a:solidFill>
                  <a:srgbClr val="CC3399"/>
                </a:solidFill>
              </a:rPr>
              <a:t>Duodopa</a:t>
            </a:r>
            <a:r>
              <a:rPr lang="en-US" sz="2800" dirty="0">
                <a:solidFill>
                  <a:srgbClr val="CC3399"/>
                </a:solidFill>
              </a:rPr>
              <a:t>)</a:t>
            </a:r>
          </a:p>
          <a:p>
            <a:r>
              <a:rPr lang="en-US" sz="2800" dirty="0">
                <a:solidFill>
                  <a:srgbClr val="CC3399"/>
                </a:solidFill>
              </a:rPr>
              <a:t>- </a:t>
            </a:r>
            <a:r>
              <a:rPr lang="en-US" sz="2800" dirty="0" err="1">
                <a:solidFill>
                  <a:srgbClr val="CC3399"/>
                </a:solidFill>
              </a:rPr>
              <a:t>Abbvie</a:t>
            </a:r>
            <a:r>
              <a:rPr lang="en-US" sz="2800" dirty="0">
                <a:solidFill>
                  <a:srgbClr val="CC3399"/>
                </a:solidFill>
              </a:rPr>
              <a:t> 2014</a:t>
            </a:r>
          </a:p>
        </p:txBody>
      </p:sp>
      <p:pic>
        <p:nvPicPr>
          <p:cNvPr id="62467" name="Picture 13" descr="Afbeeldingsresultaat voor duodopa"/>
          <p:cNvPicPr>
            <a:picLocks noChangeAspect="1" noChangeArrowheads="1"/>
          </p:cNvPicPr>
          <p:nvPr/>
        </p:nvPicPr>
        <p:blipFill>
          <a:blip r:embed="rId3"/>
          <a:srcRect/>
          <a:stretch>
            <a:fillRect/>
          </a:stretch>
        </p:blipFill>
        <p:spPr bwMode="auto">
          <a:xfrm>
            <a:off x="4319588" y="2060575"/>
            <a:ext cx="4213225" cy="4048125"/>
          </a:xfrm>
          <a:prstGeom prst="rect">
            <a:avLst/>
          </a:prstGeom>
          <a:noFill/>
          <a:ln w="9525">
            <a:noFill/>
            <a:miter lim="800000"/>
            <a:headEnd/>
            <a:tailEnd/>
          </a:ln>
        </p:spPr>
      </p:pic>
      <p:pic>
        <p:nvPicPr>
          <p:cNvPr id="2" name="Picture 4" descr="Duodopa pump treatment in patients with advanced Parkinson's disease]. |  Semantic Scholar">
            <a:extLst>
              <a:ext uri="{FF2B5EF4-FFF2-40B4-BE49-F238E27FC236}">
                <a16:creationId xmlns:a16="http://schemas.microsoft.com/office/drawing/2014/main" xmlns="" id="{1F2D911D-2EE2-3632-6395-168D69495220}"/>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9979" t="11392" b="4357"/>
          <a:stretch/>
        </p:blipFill>
        <p:spPr bwMode="auto">
          <a:xfrm>
            <a:off x="611188" y="2060575"/>
            <a:ext cx="3136472" cy="432048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6" descr="Afbeeldingsresultaat voor double blind double dummy cartoon">
            <a:hlinkClick r:id="rId3"/>
          </p:cNvPr>
          <p:cNvPicPr>
            <a:picLocks noChangeAspect="1" noChangeArrowheads="1"/>
          </p:cNvPicPr>
          <p:nvPr/>
        </p:nvPicPr>
        <p:blipFill>
          <a:blip r:embed="rId4"/>
          <a:srcRect l="62270" t="50000" b="6470"/>
          <a:stretch>
            <a:fillRect/>
          </a:stretch>
        </p:blipFill>
        <p:spPr bwMode="auto">
          <a:xfrm>
            <a:off x="334963" y="4306888"/>
            <a:ext cx="2465387" cy="2138362"/>
          </a:xfrm>
          <a:prstGeom prst="rect">
            <a:avLst/>
          </a:prstGeom>
          <a:noFill/>
          <a:ln w="9525">
            <a:noFill/>
            <a:miter lim="800000"/>
            <a:headEnd/>
            <a:tailEnd/>
          </a:ln>
        </p:spPr>
      </p:pic>
      <p:grpSp>
        <p:nvGrpSpPr>
          <p:cNvPr id="66562" name="Group 7"/>
          <p:cNvGrpSpPr>
            <a:grpSpLocks/>
          </p:cNvGrpSpPr>
          <p:nvPr/>
        </p:nvGrpSpPr>
        <p:grpSpPr bwMode="auto">
          <a:xfrm>
            <a:off x="171450" y="1036638"/>
            <a:ext cx="4211638" cy="3027362"/>
            <a:chOff x="108" y="707"/>
            <a:chExt cx="2653" cy="1907"/>
          </a:xfrm>
        </p:grpSpPr>
        <p:sp>
          <p:nvSpPr>
            <p:cNvPr id="66568" name="Rectangle 8"/>
            <p:cNvSpPr>
              <a:spLocks noChangeArrowheads="1"/>
            </p:cNvSpPr>
            <p:nvPr/>
          </p:nvSpPr>
          <p:spPr bwMode="auto">
            <a:xfrm>
              <a:off x="108" y="707"/>
              <a:ext cx="2653" cy="1907"/>
            </a:xfrm>
            <a:prstGeom prst="rect">
              <a:avLst/>
            </a:prstGeom>
            <a:solidFill>
              <a:schemeClr val="bg1"/>
            </a:solidFill>
            <a:ln w="38100">
              <a:solidFill>
                <a:srgbClr val="800080"/>
              </a:solidFill>
              <a:miter lim="800000"/>
              <a:headEnd/>
              <a:tailEnd/>
            </a:ln>
          </p:spPr>
          <p:txBody>
            <a:bodyPr wrap="none" anchor="ctr"/>
            <a:lstStyle/>
            <a:p>
              <a:r>
                <a:rPr lang="en-US" sz="2800" dirty="0">
                  <a:solidFill>
                    <a:srgbClr val="800080"/>
                  </a:solidFill>
                  <a:latin typeface="Calibri" pitchFamily="34" charset="0"/>
                </a:rPr>
                <a:t>   </a:t>
              </a:r>
              <a:r>
                <a:rPr lang="en-US" sz="2400" u="sng" dirty="0">
                  <a:solidFill>
                    <a:srgbClr val="800080"/>
                  </a:solidFill>
                </a:rPr>
                <a:t>GROEP 1</a:t>
              </a:r>
              <a:r>
                <a:rPr lang="en-US" sz="2800" u="sng" dirty="0">
                  <a:solidFill>
                    <a:srgbClr val="800080"/>
                  </a:solidFill>
                </a:rPr>
                <a:t>  </a:t>
              </a:r>
              <a:r>
                <a:rPr lang="en-US" sz="2400" u="sng" dirty="0">
                  <a:solidFill>
                    <a:srgbClr val="800080"/>
                  </a:solidFill>
                </a:rPr>
                <a:t>(35 </a:t>
              </a:r>
              <a:r>
                <a:rPr lang="en-US" sz="2400" u="sng" dirty="0" err="1">
                  <a:solidFill>
                    <a:srgbClr val="800080"/>
                  </a:solidFill>
                </a:rPr>
                <a:t>patiënten</a:t>
              </a:r>
              <a:r>
                <a:rPr lang="en-US" sz="2400" u="sng" dirty="0">
                  <a:solidFill>
                    <a:srgbClr val="800080"/>
                  </a:solidFill>
                </a:rPr>
                <a:t>)</a:t>
              </a:r>
              <a:r>
                <a:rPr lang="en-US" sz="2800" dirty="0">
                  <a:solidFill>
                    <a:srgbClr val="800080"/>
                  </a:solidFill>
                  <a:latin typeface="Calibri" pitchFamily="34" charset="0"/>
                </a:rPr>
                <a:t>  </a:t>
              </a:r>
            </a:p>
            <a:p>
              <a:r>
                <a:rPr lang="en-US" sz="2000" dirty="0">
                  <a:solidFill>
                    <a:srgbClr val="009900"/>
                  </a:solidFill>
                </a:rPr>
                <a:t>‘</a:t>
              </a:r>
              <a:r>
                <a:rPr lang="en-US" sz="2000" dirty="0" err="1">
                  <a:solidFill>
                    <a:srgbClr val="009900"/>
                  </a:solidFill>
                </a:rPr>
                <a:t>Echt</a:t>
              </a:r>
              <a:r>
                <a:rPr lang="en-US" sz="2000" dirty="0">
                  <a:solidFill>
                    <a:srgbClr val="009900"/>
                  </a:solidFill>
                </a:rPr>
                <a:t>’ </a:t>
              </a:r>
              <a:r>
                <a:rPr lang="en-US" sz="2000" dirty="0" err="1">
                  <a:solidFill>
                    <a:srgbClr val="009900"/>
                  </a:solidFill>
                </a:rPr>
                <a:t>Duodopa</a:t>
              </a:r>
              <a:r>
                <a:rPr lang="en-US" sz="2000" dirty="0">
                  <a:solidFill>
                    <a:srgbClr val="800080"/>
                  </a:solidFill>
                </a:rPr>
                <a:t>         </a:t>
              </a:r>
              <a:r>
                <a:rPr lang="en-US" sz="2000" dirty="0">
                  <a:solidFill>
                    <a:srgbClr val="FF0000"/>
                  </a:solidFill>
                </a:rPr>
                <a:t>‘Nep’ </a:t>
              </a:r>
              <a:r>
                <a:rPr lang="en-US" sz="2000" dirty="0" err="1">
                  <a:solidFill>
                    <a:srgbClr val="FF0000"/>
                  </a:solidFill>
                </a:rPr>
                <a:t>pillen</a:t>
              </a:r>
              <a:endParaRPr lang="en-US" sz="2000" dirty="0">
                <a:solidFill>
                  <a:srgbClr val="FF0000"/>
                </a:solidFill>
              </a:endParaRPr>
            </a:p>
            <a:p>
              <a:endParaRPr lang="en-US" sz="2000" dirty="0">
                <a:solidFill>
                  <a:srgbClr val="800080"/>
                </a:solidFill>
              </a:endParaRPr>
            </a:p>
            <a:p>
              <a:r>
                <a:rPr lang="en-US" dirty="0">
                  <a:latin typeface="Calibri" pitchFamily="34" charset="0"/>
                </a:rPr>
                <a:t>                                  </a:t>
              </a:r>
              <a:r>
                <a:rPr lang="en-US" sz="6600" dirty="0">
                  <a:solidFill>
                    <a:srgbClr val="800080"/>
                  </a:solidFill>
                </a:rPr>
                <a:t>&amp;</a:t>
              </a:r>
            </a:p>
            <a:p>
              <a:r>
                <a:rPr lang="en-US" sz="2800" dirty="0">
                  <a:solidFill>
                    <a:srgbClr val="800080"/>
                  </a:solidFill>
                  <a:latin typeface="Calibri" pitchFamily="34" charset="0"/>
                </a:rPr>
                <a:t>               </a:t>
              </a:r>
              <a:r>
                <a:rPr lang="en-US" sz="2800" dirty="0">
                  <a:solidFill>
                    <a:srgbClr val="800080"/>
                  </a:solidFill>
                </a:rPr>
                <a:t>12 WEKEN</a:t>
              </a:r>
              <a:endParaRPr lang="nl-NL" sz="2800" dirty="0"/>
            </a:p>
          </p:txBody>
        </p:sp>
        <p:pic>
          <p:nvPicPr>
            <p:cNvPr id="66569" name="Picture 9" descr="Afbeeldingsresultaat voor duodopa">
              <a:hlinkClick r:id="rId5"/>
            </p:cNvPr>
            <p:cNvPicPr>
              <a:picLocks noChangeAspect="1" noChangeArrowheads="1"/>
            </p:cNvPicPr>
            <p:nvPr/>
          </p:nvPicPr>
          <p:blipFill>
            <a:blip r:embed="rId6"/>
            <a:srcRect l="31703" t="11430" b="5540"/>
            <a:stretch>
              <a:fillRect/>
            </a:stretch>
          </p:blipFill>
          <p:spPr bwMode="auto">
            <a:xfrm>
              <a:off x="358" y="1334"/>
              <a:ext cx="651" cy="907"/>
            </a:xfrm>
            <a:prstGeom prst="rect">
              <a:avLst/>
            </a:prstGeom>
            <a:noFill/>
            <a:ln w="9525">
              <a:noFill/>
              <a:miter lim="800000"/>
              <a:headEnd/>
              <a:tailEnd/>
            </a:ln>
          </p:spPr>
        </p:pic>
        <p:pic>
          <p:nvPicPr>
            <p:cNvPr id="66570" name="Picture 10" descr="Madopar"/>
            <p:cNvPicPr>
              <a:picLocks noChangeAspect="1" noChangeArrowheads="1"/>
            </p:cNvPicPr>
            <p:nvPr/>
          </p:nvPicPr>
          <p:blipFill>
            <a:blip r:embed="rId7"/>
            <a:srcRect/>
            <a:stretch>
              <a:fillRect/>
            </a:stretch>
          </p:blipFill>
          <p:spPr bwMode="auto">
            <a:xfrm>
              <a:off x="1764" y="1406"/>
              <a:ext cx="907" cy="725"/>
            </a:xfrm>
            <a:prstGeom prst="rect">
              <a:avLst/>
            </a:prstGeom>
            <a:noFill/>
            <a:ln w="9525">
              <a:noFill/>
              <a:miter lim="800000"/>
              <a:headEnd/>
              <a:tailEnd/>
            </a:ln>
          </p:spPr>
        </p:pic>
      </p:grpSp>
      <p:grpSp>
        <p:nvGrpSpPr>
          <p:cNvPr id="66563" name="Group 11"/>
          <p:cNvGrpSpPr>
            <a:grpSpLocks/>
          </p:cNvGrpSpPr>
          <p:nvPr/>
        </p:nvGrpSpPr>
        <p:grpSpPr bwMode="auto">
          <a:xfrm>
            <a:off x="4751388" y="1036638"/>
            <a:ext cx="4211637" cy="3027362"/>
            <a:chOff x="2993" y="707"/>
            <a:chExt cx="2653" cy="1907"/>
          </a:xfrm>
        </p:grpSpPr>
        <p:sp>
          <p:nvSpPr>
            <p:cNvPr id="66565" name="Rectangle 12"/>
            <p:cNvSpPr>
              <a:spLocks noChangeArrowheads="1"/>
            </p:cNvSpPr>
            <p:nvPr/>
          </p:nvSpPr>
          <p:spPr bwMode="auto">
            <a:xfrm>
              <a:off x="2993" y="707"/>
              <a:ext cx="2653" cy="1907"/>
            </a:xfrm>
            <a:prstGeom prst="rect">
              <a:avLst/>
            </a:prstGeom>
            <a:solidFill>
              <a:schemeClr val="bg1"/>
            </a:solidFill>
            <a:ln w="38100">
              <a:solidFill>
                <a:srgbClr val="800080"/>
              </a:solidFill>
              <a:miter lim="800000"/>
              <a:headEnd/>
              <a:tailEnd/>
            </a:ln>
          </p:spPr>
          <p:txBody>
            <a:bodyPr wrap="none" anchor="ctr"/>
            <a:lstStyle/>
            <a:p>
              <a:r>
                <a:rPr lang="en-US" sz="2800">
                  <a:solidFill>
                    <a:srgbClr val="800080"/>
                  </a:solidFill>
                  <a:latin typeface="Calibri" pitchFamily="34" charset="0"/>
                </a:rPr>
                <a:t>   </a:t>
              </a:r>
              <a:r>
                <a:rPr lang="en-US" sz="2400" u="sng">
                  <a:solidFill>
                    <a:srgbClr val="800080"/>
                  </a:solidFill>
                </a:rPr>
                <a:t>GROEP 2  (31 patiënten)</a:t>
              </a:r>
              <a:r>
                <a:rPr lang="en-US" sz="2800">
                  <a:solidFill>
                    <a:srgbClr val="800080"/>
                  </a:solidFill>
                  <a:latin typeface="Calibri" pitchFamily="34" charset="0"/>
                </a:rPr>
                <a:t>  </a:t>
              </a:r>
            </a:p>
            <a:p>
              <a:r>
                <a:rPr lang="en-US" sz="2000">
                  <a:solidFill>
                    <a:srgbClr val="FF0000"/>
                  </a:solidFill>
                </a:rPr>
                <a:t>‘Nep’ Duodopa</a:t>
              </a:r>
              <a:r>
                <a:rPr lang="en-US" sz="2000">
                  <a:solidFill>
                    <a:srgbClr val="800080"/>
                  </a:solidFill>
                </a:rPr>
                <a:t>      </a:t>
              </a:r>
              <a:r>
                <a:rPr lang="en-US" sz="2000">
                  <a:solidFill>
                    <a:srgbClr val="009900"/>
                  </a:solidFill>
                </a:rPr>
                <a:t>‘Echte’ pillen</a:t>
              </a:r>
            </a:p>
            <a:p>
              <a:endParaRPr lang="en-US" sz="2000">
                <a:solidFill>
                  <a:srgbClr val="800080"/>
                </a:solidFill>
                <a:latin typeface="Calibri" pitchFamily="34" charset="0"/>
              </a:endParaRPr>
            </a:p>
            <a:p>
              <a:r>
                <a:rPr lang="en-US">
                  <a:latin typeface="Calibri" pitchFamily="34" charset="0"/>
                </a:rPr>
                <a:t>                                  </a:t>
              </a:r>
              <a:r>
                <a:rPr lang="en-US" sz="6600">
                  <a:solidFill>
                    <a:srgbClr val="800080"/>
                  </a:solidFill>
                </a:rPr>
                <a:t>&amp;</a:t>
              </a:r>
            </a:p>
            <a:p>
              <a:r>
                <a:rPr lang="en-US" sz="2800">
                  <a:solidFill>
                    <a:srgbClr val="800080"/>
                  </a:solidFill>
                  <a:latin typeface="Calibri" pitchFamily="34" charset="0"/>
                </a:rPr>
                <a:t>               </a:t>
              </a:r>
              <a:r>
                <a:rPr lang="en-US" sz="2800">
                  <a:solidFill>
                    <a:srgbClr val="800080"/>
                  </a:solidFill>
                </a:rPr>
                <a:t>12 WEKEN</a:t>
              </a:r>
              <a:endParaRPr lang="nl-NL" sz="2800"/>
            </a:p>
          </p:txBody>
        </p:sp>
        <p:pic>
          <p:nvPicPr>
            <p:cNvPr id="66566" name="Picture 13" descr="Afbeeldingsresultaat voor duodopa">
              <a:hlinkClick r:id="rId5"/>
            </p:cNvPr>
            <p:cNvPicPr>
              <a:picLocks noChangeAspect="1" noChangeArrowheads="1"/>
            </p:cNvPicPr>
            <p:nvPr/>
          </p:nvPicPr>
          <p:blipFill>
            <a:blip r:embed="rId6"/>
            <a:srcRect l="31703" t="11430" b="5540"/>
            <a:stretch>
              <a:fillRect/>
            </a:stretch>
          </p:blipFill>
          <p:spPr bwMode="auto">
            <a:xfrm>
              <a:off x="3243" y="1334"/>
              <a:ext cx="651" cy="907"/>
            </a:xfrm>
            <a:prstGeom prst="rect">
              <a:avLst/>
            </a:prstGeom>
            <a:noFill/>
            <a:ln w="9525">
              <a:noFill/>
              <a:miter lim="800000"/>
              <a:headEnd/>
              <a:tailEnd/>
            </a:ln>
          </p:spPr>
        </p:pic>
        <p:pic>
          <p:nvPicPr>
            <p:cNvPr id="66567" name="Picture 14" descr="Madopar"/>
            <p:cNvPicPr>
              <a:picLocks noChangeAspect="1" noChangeArrowheads="1"/>
            </p:cNvPicPr>
            <p:nvPr/>
          </p:nvPicPr>
          <p:blipFill>
            <a:blip r:embed="rId7"/>
            <a:srcRect/>
            <a:stretch>
              <a:fillRect/>
            </a:stretch>
          </p:blipFill>
          <p:spPr bwMode="auto">
            <a:xfrm>
              <a:off x="4649" y="1406"/>
              <a:ext cx="907" cy="725"/>
            </a:xfrm>
            <a:prstGeom prst="rect">
              <a:avLst/>
            </a:prstGeom>
            <a:noFill/>
            <a:ln w="9525">
              <a:noFill/>
              <a:miter lim="800000"/>
              <a:headEnd/>
              <a:tailEnd/>
            </a:ln>
          </p:spPr>
        </p:pic>
      </p:grpSp>
      <p:sp>
        <p:nvSpPr>
          <p:cNvPr id="2" name="Text Box 9">
            <a:extLst>
              <a:ext uri="{FF2B5EF4-FFF2-40B4-BE49-F238E27FC236}">
                <a16:creationId xmlns:a16="http://schemas.microsoft.com/office/drawing/2014/main" xmlns="" id="{62C434F8-A7D6-84A0-B81B-D4F3344950C8}"/>
              </a:ext>
            </a:extLst>
          </p:cNvPr>
          <p:cNvSpPr txBox="1">
            <a:spLocks noChangeArrowheads="1"/>
          </p:cNvSpPr>
          <p:nvPr/>
        </p:nvSpPr>
        <p:spPr bwMode="auto">
          <a:xfrm>
            <a:off x="3678833" y="4270427"/>
            <a:ext cx="5005784" cy="2486025"/>
          </a:xfrm>
          <a:prstGeom prst="rect">
            <a:avLst/>
          </a:prstGeom>
          <a:noFill/>
          <a:ln w="9525">
            <a:noFill/>
            <a:miter lim="800000"/>
            <a:headEnd/>
            <a:tailEnd/>
          </a:ln>
        </p:spPr>
        <p:txBody>
          <a:bodyPr wrap="square">
            <a:spAutoFit/>
          </a:bodyPr>
          <a:lstStyle/>
          <a:p>
            <a:pPr>
              <a:lnSpc>
                <a:spcPct val="140000"/>
              </a:lnSpc>
            </a:pPr>
            <a:r>
              <a:rPr lang="en-US" sz="2800" dirty="0">
                <a:solidFill>
                  <a:srgbClr val="CC3399"/>
                </a:solidFill>
                <a:latin typeface="Calibri" pitchFamily="34" charset="0"/>
              </a:rPr>
              <a:t> 3 </a:t>
            </a:r>
            <a:r>
              <a:rPr lang="en-US" sz="2800" dirty="0" err="1">
                <a:solidFill>
                  <a:srgbClr val="CC3399"/>
                </a:solidFill>
                <a:latin typeface="Calibri" pitchFamily="34" charset="0"/>
              </a:rPr>
              <a:t>uitvallers</a:t>
            </a:r>
            <a:r>
              <a:rPr lang="en-US" sz="2800" dirty="0">
                <a:solidFill>
                  <a:srgbClr val="CC3399"/>
                </a:solidFill>
                <a:latin typeface="Calibri" pitchFamily="34" charset="0"/>
              </a:rPr>
              <a:t> (van de 71) </a:t>
            </a:r>
            <a:r>
              <a:rPr lang="en-US" sz="2800" dirty="0" err="1">
                <a:solidFill>
                  <a:srgbClr val="CC3399"/>
                </a:solidFill>
                <a:latin typeface="Calibri" pitchFamily="34" charset="0"/>
              </a:rPr>
              <a:t>vanwege</a:t>
            </a:r>
            <a:r>
              <a:rPr lang="en-US" sz="2800" dirty="0">
                <a:solidFill>
                  <a:srgbClr val="CC3399"/>
                </a:solidFill>
                <a:latin typeface="Calibri" pitchFamily="34" charset="0"/>
              </a:rPr>
              <a:t>:</a:t>
            </a:r>
          </a:p>
          <a:p>
            <a:pPr>
              <a:lnSpc>
                <a:spcPct val="140000"/>
              </a:lnSpc>
            </a:pPr>
            <a:r>
              <a:rPr lang="en-US" sz="2800" dirty="0">
                <a:solidFill>
                  <a:srgbClr val="800080"/>
                </a:solidFill>
                <a:latin typeface="Calibri" pitchFamily="34" charset="0"/>
              </a:rPr>
              <a:t>-   </a:t>
            </a:r>
            <a:r>
              <a:rPr lang="en-US" sz="2800" dirty="0" err="1">
                <a:solidFill>
                  <a:srgbClr val="800080"/>
                </a:solidFill>
                <a:latin typeface="Calibri" pitchFamily="34" charset="0"/>
              </a:rPr>
              <a:t>Hallucinaties</a:t>
            </a:r>
            <a:endParaRPr lang="en-US" sz="2800" dirty="0">
              <a:solidFill>
                <a:srgbClr val="800080"/>
              </a:solidFill>
              <a:latin typeface="Calibri" pitchFamily="34" charset="0"/>
            </a:endParaRP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Buikvliesontsteking</a:t>
            </a:r>
            <a:endParaRPr lang="en-US" sz="2800" dirty="0">
              <a:solidFill>
                <a:srgbClr val="800080"/>
              </a:solidFill>
              <a:latin typeface="Calibri" pitchFamily="34" charset="0"/>
            </a:endParaRP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Probleem</a:t>
            </a:r>
            <a:r>
              <a:rPr lang="en-US" sz="2800" dirty="0">
                <a:solidFill>
                  <a:srgbClr val="800080"/>
                </a:solidFill>
                <a:latin typeface="Calibri" pitchFamily="34" charset="0"/>
              </a:rPr>
              <a:t> met de stoma</a:t>
            </a:r>
            <a:endParaRPr lang="nl-NL" sz="2800" dirty="0">
              <a:solidFill>
                <a:srgbClr val="800080"/>
              </a:solidFill>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diagram&#10;&#10;Automatisch gegenereerde beschrijving">
            <a:extLst>
              <a:ext uri="{FF2B5EF4-FFF2-40B4-BE49-F238E27FC236}">
                <a16:creationId xmlns:a16="http://schemas.microsoft.com/office/drawing/2014/main" xmlns="" id="{757D7310-0D5D-B5FF-A428-3375D66A38FC}"/>
              </a:ext>
            </a:extLst>
          </p:cNvPr>
          <p:cNvPicPr>
            <a:picLocks noChangeAspect="1"/>
          </p:cNvPicPr>
          <p:nvPr/>
        </p:nvPicPr>
        <p:blipFill>
          <a:blip r:embed="rId2"/>
          <a:stretch>
            <a:fillRect/>
          </a:stretch>
        </p:blipFill>
        <p:spPr>
          <a:xfrm>
            <a:off x="1043608" y="281122"/>
            <a:ext cx="6669222" cy="6576878"/>
          </a:xfrm>
          <a:prstGeom prst="rect">
            <a:avLst/>
          </a:prstGeom>
        </p:spPr>
      </p:pic>
      <p:sp>
        <p:nvSpPr>
          <p:cNvPr id="2" name="Title 1"/>
          <p:cNvSpPr>
            <a:spLocks noGrp="1"/>
          </p:cNvSpPr>
          <p:nvPr>
            <p:ph type="title"/>
          </p:nvPr>
        </p:nvSpPr>
        <p:spPr>
          <a:xfrm>
            <a:off x="4067944" y="806873"/>
            <a:ext cx="1624428" cy="491726"/>
          </a:xfrm>
        </p:spPr>
        <p:txBody>
          <a:bodyPr/>
          <a:lstStyle/>
          <a:p>
            <a:r>
              <a:rPr lang="en-US" dirty="0" err="1"/>
              <a:t>Inhoud</a:t>
            </a:r>
            <a:endParaRPr lang="en-US" dirty="0"/>
          </a:p>
        </p:txBody>
      </p:sp>
      <p:sp>
        <p:nvSpPr>
          <p:cNvPr id="3" name="Content Placeholder 2"/>
          <p:cNvSpPr>
            <a:spLocks noGrp="1"/>
          </p:cNvSpPr>
          <p:nvPr>
            <p:ph idx="1"/>
          </p:nvPr>
        </p:nvSpPr>
        <p:spPr>
          <a:xfrm>
            <a:off x="3347864" y="1556792"/>
            <a:ext cx="4072700" cy="2941787"/>
          </a:xfrm>
        </p:spPr>
        <p:txBody>
          <a:bodyPr/>
          <a:lstStyle/>
          <a:p>
            <a:r>
              <a:rPr lang="en-US" dirty="0"/>
              <a:t>Even </a:t>
            </a:r>
            <a:r>
              <a:rPr lang="en-US" dirty="0" err="1"/>
              <a:t>voorstellen</a:t>
            </a:r>
            <a:endParaRPr lang="en-US" dirty="0"/>
          </a:p>
          <a:p>
            <a:r>
              <a:rPr lang="en-US" dirty="0" err="1"/>
              <a:t>Ziektebeloop</a:t>
            </a:r>
            <a:endParaRPr lang="en-US" dirty="0"/>
          </a:p>
          <a:p>
            <a:r>
              <a:rPr lang="en-US" dirty="0" err="1"/>
              <a:t>Behandelmogelijkheden</a:t>
            </a:r>
            <a:endParaRPr lang="en-US" dirty="0"/>
          </a:p>
          <a:p>
            <a:r>
              <a:rPr lang="en-US" dirty="0" err="1"/>
              <a:t>Lecigon</a:t>
            </a:r>
            <a:r>
              <a:rPr lang="en-US" dirty="0"/>
              <a:t> pomp</a:t>
            </a:r>
          </a:p>
          <a:p>
            <a:r>
              <a:rPr lang="en-US" dirty="0" err="1"/>
              <a:t>Ervaringen</a:t>
            </a:r>
            <a:endParaRPr lang="en-US" dirty="0"/>
          </a:p>
          <a:p>
            <a:r>
              <a:rPr lang="en-US" dirty="0" err="1"/>
              <a:t>Demonstratie</a:t>
            </a:r>
            <a:endParaRPr lang="en-US" dirty="0"/>
          </a:p>
          <a:p>
            <a:endParaRPr lang="en-US" dirty="0"/>
          </a:p>
        </p:txBody>
      </p:sp>
    </p:spTree>
    <p:extLst>
      <p:ext uri="{BB962C8B-B14F-4D97-AF65-F5344CB8AC3E}">
        <p14:creationId xmlns:p14="http://schemas.microsoft.com/office/powerpoint/2010/main" xmlns="" val="377155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6" descr="Afbeeldingsresultaat voor duodopa">
            <a:hlinkClick r:id="rId3"/>
          </p:cNvPr>
          <p:cNvPicPr>
            <a:picLocks noChangeAspect="1" noChangeArrowheads="1"/>
          </p:cNvPicPr>
          <p:nvPr/>
        </p:nvPicPr>
        <p:blipFill>
          <a:blip r:embed="rId4"/>
          <a:srcRect l="31703" t="11430" b="5540"/>
          <a:stretch>
            <a:fillRect/>
          </a:stretch>
        </p:blipFill>
        <p:spPr bwMode="auto">
          <a:xfrm>
            <a:off x="611188" y="1628775"/>
            <a:ext cx="1550987" cy="2160588"/>
          </a:xfrm>
          <a:prstGeom prst="rect">
            <a:avLst/>
          </a:prstGeom>
          <a:noFill/>
          <a:ln w="9525">
            <a:noFill/>
            <a:miter lim="800000"/>
            <a:headEnd/>
            <a:tailEnd/>
          </a:ln>
        </p:spPr>
      </p:pic>
      <p:pic>
        <p:nvPicPr>
          <p:cNvPr id="68610" name="Picture 7" descr="Madopar"/>
          <p:cNvPicPr>
            <a:picLocks noChangeAspect="1" noChangeArrowheads="1"/>
          </p:cNvPicPr>
          <p:nvPr/>
        </p:nvPicPr>
        <p:blipFill>
          <a:blip r:embed="rId5"/>
          <a:srcRect/>
          <a:stretch>
            <a:fillRect/>
          </a:stretch>
        </p:blipFill>
        <p:spPr bwMode="auto">
          <a:xfrm>
            <a:off x="611188" y="4508500"/>
            <a:ext cx="1800225" cy="1438275"/>
          </a:xfrm>
          <a:prstGeom prst="rect">
            <a:avLst/>
          </a:prstGeom>
          <a:noFill/>
          <a:ln w="9525">
            <a:noFill/>
            <a:miter lim="800000"/>
            <a:headEnd/>
            <a:tailEnd/>
          </a:ln>
        </p:spPr>
      </p:pic>
      <p:sp>
        <p:nvSpPr>
          <p:cNvPr id="68611" name="Text Box 8"/>
          <p:cNvSpPr txBox="1">
            <a:spLocks noChangeArrowheads="1"/>
          </p:cNvSpPr>
          <p:nvPr/>
        </p:nvSpPr>
        <p:spPr bwMode="auto">
          <a:xfrm>
            <a:off x="2771775" y="1989138"/>
            <a:ext cx="3240088" cy="3387725"/>
          </a:xfrm>
          <a:prstGeom prst="rect">
            <a:avLst/>
          </a:prstGeom>
          <a:noFill/>
          <a:ln w="9525">
            <a:noFill/>
            <a:miter lim="800000"/>
            <a:headEnd/>
            <a:tailEnd/>
          </a:ln>
        </p:spPr>
        <p:txBody>
          <a:bodyPr>
            <a:spAutoFit/>
          </a:bodyPr>
          <a:lstStyle/>
          <a:p>
            <a:r>
              <a:rPr lang="en-US" sz="3600">
                <a:solidFill>
                  <a:srgbClr val="800080"/>
                </a:solidFill>
              </a:rPr>
              <a:t>~ 4 uur </a:t>
            </a:r>
          </a:p>
          <a:p>
            <a:r>
              <a:rPr lang="en-US" sz="3600">
                <a:solidFill>
                  <a:srgbClr val="800080"/>
                </a:solidFill>
              </a:rPr>
              <a:t>   minder OFF</a:t>
            </a:r>
          </a:p>
          <a:p>
            <a:endParaRPr lang="en-US" sz="3600">
              <a:solidFill>
                <a:srgbClr val="800080"/>
              </a:solidFill>
            </a:endParaRPr>
          </a:p>
          <a:p>
            <a:endParaRPr lang="en-US" sz="3600">
              <a:solidFill>
                <a:srgbClr val="800080"/>
              </a:solidFill>
            </a:endParaRPr>
          </a:p>
          <a:p>
            <a:r>
              <a:rPr lang="en-US" sz="3600">
                <a:solidFill>
                  <a:srgbClr val="800080"/>
                </a:solidFill>
              </a:rPr>
              <a:t>~ 2 uur </a:t>
            </a:r>
          </a:p>
          <a:p>
            <a:r>
              <a:rPr lang="en-US" sz="3600">
                <a:solidFill>
                  <a:srgbClr val="800080"/>
                </a:solidFill>
              </a:rPr>
              <a:t>   minder OFF</a:t>
            </a:r>
            <a:endParaRPr lang="nl-NL" sz="3600">
              <a:solidFill>
                <a:srgbClr val="80008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8"/>
          <p:cNvSpPr txBox="1">
            <a:spLocks noChangeArrowheads="1"/>
          </p:cNvSpPr>
          <p:nvPr/>
        </p:nvSpPr>
        <p:spPr bwMode="auto">
          <a:xfrm>
            <a:off x="3851275" y="1493838"/>
            <a:ext cx="692150" cy="366712"/>
          </a:xfrm>
          <a:prstGeom prst="rect">
            <a:avLst/>
          </a:prstGeom>
          <a:noFill/>
          <a:ln w="9525">
            <a:noFill/>
            <a:miter lim="800000"/>
            <a:headEnd/>
            <a:tailEnd/>
          </a:ln>
        </p:spPr>
        <p:txBody>
          <a:bodyPr wrap="none">
            <a:spAutoFit/>
          </a:bodyPr>
          <a:lstStyle/>
          <a:p>
            <a:r>
              <a:rPr lang="en-US">
                <a:solidFill>
                  <a:schemeClr val="bg1"/>
                </a:solidFill>
              </a:rPr>
              <a:t>2014</a:t>
            </a:r>
            <a:endParaRPr lang="nl-NL">
              <a:solidFill>
                <a:schemeClr val="bg1"/>
              </a:solidFill>
            </a:endParaRPr>
          </a:p>
        </p:txBody>
      </p:sp>
      <p:pic>
        <p:nvPicPr>
          <p:cNvPr id="72706" name="Picture 10" descr="Gerelateerde afbeelding">
            <a:hlinkClick r:id="rId3"/>
          </p:cNvPr>
          <p:cNvPicPr>
            <a:picLocks noChangeAspect="1" noChangeArrowheads="1"/>
          </p:cNvPicPr>
          <p:nvPr/>
        </p:nvPicPr>
        <p:blipFill>
          <a:blip r:embed="rId4"/>
          <a:srcRect/>
          <a:stretch>
            <a:fillRect/>
          </a:stretch>
        </p:blipFill>
        <p:spPr bwMode="auto">
          <a:xfrm>
            <a:off x="196850" y="952500"/>
            <a:ext cx="2574925" cy="5716588"/>
          </a:xfrm>
          <a:prstGeom prst="rect">
            <a:avLst/>
          </a:prstGeom>
          <a:noFill/>
          <a:ln w="9525">
            <a:noFill/>
            <a:miter lim="800000"/>
            <a:headEnd/>
            <a:tailEnd/>
          </a:ln>
        </p:spPr>
      </p:pic>
      <p:sp>
        <p:nvSpPr>
          <p:cNvPr id="72707" name="Text Box 9"/>
          <p:cNvSpPr txBox="1">
            <a:spLocks noChangeArrowheads="1"/>
          </p:cNvSpPr>
          <p:nvPr/>
        </p:nvSpPr>
        <p:spPr bwMode="auto">
          <a:xfrm>
            <a:off x="2843213" y="1052513"/>
            <a:ext cx="6121400" cy="4862228"/>
          </a:xfrm>
          <a:prstGeom prst="rect">
            <a:avLst/>
          </a:prstGeom>
          <a:noFill/>
          <a:ln w="9525">
            <a:noFill/>
            <a:miter lim="800000"/>
            <a:headEnd/>
            <a:tailEnd/>
          </a:ln>
        </p:spPr>
        <p:txBody>
          <a:bodyPr>
            <a:spAutoFit/>
          </a:bodyPr>
          <a:lstStyle/>
          <a:p>
            <a:pPr>
              <a:lnSpc>
                <a:spcPct val="140000"/>
              </a:lnSpc>
            </a:pPr>
            <a:r>
              <a:rPr lang="en-US" sz="2800" dirty="0">
                <a:solidFill>
                  <a:srgbClr val="CC3399"/>
                </a:solidFill>
                <a:latin typeface="Calibri" pitchFamily="34" charset="0"/>
              </a:rPr>
              <a:t> </a:t>
            </a:r>
            <a:r>
              <a:rPr lang="en-US" sz="2800" dirty="0" err="1">
                <a:solidFill>
                  <a:srgbClr val="CC3399"/>
                </a:solidFill>
                <a:latin typeface="Calibri" pitchFamily="34" charset="0"/>
              </a:rPr>
              <a:t>Beschadiging</a:t>
            </a:r>
            <a:r>
              <a:rPr lang="en-US" sz="2800" dirty="0">
                <a:solidFill>
                  <a:srgbClr val="CC3399"/>
                </a:solidFill>
                <a:latin typeface="Calibri" pitchFamily="34" charset="0"/>
              </a:rPr>
              <a:t> van </a:t>
            </a:r>
            <a:r>
              <a:rPr lang="en-US" sz="2800" dirty="0" err="1">
                <a:solidFill>
                  <a:srgbClr val="CC3399"/>
                </a:solidFill>
                <a:latin typeface="Calibri" pitchFamily="34" charset="0"/>
              </a:rPr>
              <a:t>zenuwuiteinden</a:t>
            </a:r>
            <a:r>
              <a:rPr lang="en-US" sz="2800" dirty="0">
                <a:solidFill>
                  <a:srgbClr val="CC3399"/>
                </a:solidFill>
                <a:latin typeface="Calibri" pitchFamily="34" charset="0"/>
              </a:rPr>
              <a:t> </a:t>
            </a:r>
          </a:p>
          <a:p>
            <a:pPr>
              <a:lnSpc>
                <a:spcPct val="140000"/>
              </a:lnSpc>
            </a:pPr>
            <a:r>
              <a:rPr lang="en-US" sz="2800" dirty="0">
                <a:solidFill>
                  <a:srgbClr val="CC3399"/>
                </a:solidFill>
                <a:latin typeface="Calibri" pitchFamily="34" charset="0"/>
              </a:rPr>
              <a:t> (= </a:t>
            </a:r>
            <a:r>
              <a:rPr lang="en-US" sz="2800" dirty="0" err="1">
                <a:solidFill>
                  <a:srgbClr val="CC3399"/>
                </a:solidFill>
                <a:latin typeface="Calibri" pitchFamily="34" charset="0"/>
              </a:rPr>
              <a:t>polyneuropathie</a:t>
            </a:r>
            <a:r>
              <a:rPr lang="en-US" sz="2800" dirty="0">
                <a:solidFill>
                  <a:srgbClr val="CC3399"/>
                </a:solidFill>
                <a:latin typeface="Calibri" pitchFamily="34" charset="0"/>
              </a:rPr>
              <a:t>):</a:t>
            </a: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gemiddeld</a:t>
            </a:r>
            <a:r>
              <a:rPr lang="en-US" sz="2800" dirty="0">
                <a:solidFill>
                  <a:srgbClr val="800080"/>
                </a:solidFill>
                <a:latin typeface="Calibri" pitchFamily="34" charset="0"/>
              </a:rPr>
              <a:t> 13,6% </a:t>
            </a: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gerelateerd</a:t>
            </a:r>
            <a:r>
              <a:rPr lang="en-US" sz="2800" dirty="0">
                <a:solidFill>
                  <a:srgbClr val="800080"/>
                </a:solidFill>
                <a:latin typeface="Calibri" pitchFamily="34" charset="0"/>
              </a:rPr>
              <a:t> </a:t>
            </a:r>
            <a:r>
              <a:rPr lang="en-US" sz="2800" dirty="0" err="1">
                <a:solidFill>
                  <a:srgbClr val="800080"/>
                </a:solidFill>
                <a:latin typeface="Calibri" pitchFamily="34" charset="0"/>
              </a:rPr>
              <a:t>aan</a:t>
            </a:r>
            <a:r>
              <a:rPr lang="en-US" sz="2800" dirty="0">
                <a:solidFill>
                  <a:srgbClr val="800080"/>
                </a:solidFill>
                <a:latin typeface="Calibri" pitchFamily="34" charset="0"/>
              </a:rPr>
              <a:t> </a:t>
            </a:r>
            <a:r>
              <a:rPr lang="en-US" sz="2800" dirty="0" err="1">
                <a:solidFill>
                  <a:srgbClr val="800080"/>
                </a:solidFill>
                <a:latin typeface="Calibri" pitchFamily="34" charset="0"/>
              </a:rPr>
              <a:t>dosis</a:t>
            </a:r>
            <a:r>
              <a:rPr lang="en-US" sz="2800" dirty="0">
                <a:solidFill>
                  <a:srgbClr val="800080"/>
                </a:solidFill>
                <a:latin typeface="Calibri" pitchFamily="34" charset="0"/>
              </a:rPr>
              <a:t> levodopa</a:t>
            </a: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verlaagd</a:t>
            </a:r>
            <a:r>
              <a:rPr lang="en-US" sz="2800" dirty="0">
                <a:solidFill>
                  <a:srgbClr val="800080"/>
                </a:solidFill>
                <a:latin typeface="Calibri" pitchFamily="34" charset="0"/>
              </a:rPr>
              <a:t> </a:t>
            </a:r>
            <a:r>
              <a:rPr lang="en-US" sz="2800" dirty="0" err="1">
                <a:solidFill>
                  <a:srgbClr val="800080"/>
                </a:solidFill>
                <a:latin typeface="Calibri" pitchFamily="34" charset="0"/>
              </a:rPr>
              <a:t>vitamine</a:t>
            </a:r>
            <a:r>
              <a:rPr lang="en-US" sz="2800" dirty="0">
                <a:solidFill>
                  <a:srgbClr val="800080"/>
                </a:solidFill>
                <a:latin typeface="Calibri" pitchFamily="34" charset="0"/>
              </a:rPr>
              <a:t> B12, B6 en</a:t>
            </a:r>
          </a:p>
          <a:p>
            <a:pPr>
              <a:lnSpc>
                <a:spcPct val="140000"/>
              </a:lnSpc>
            </a:pPr>
            <a:r>
              <a:rPr lang="en-US" sz="2800" dirty="0">
                <a:solidFill>
                  <a:srgbClr val="800080"/>
                </a:solidFill>
                <a:latin typeface="Calibri" pitchFamily="34" charset="0"/>
              </a:rPr>
              <a:t>      </a:t>
            </a:r>
            <a:r>
              <a:rPr lang="en-US" sz="2800" dirty="0" err="1">
                <a:solidFill>
                  <a:srgbClr val="800080"/>
                </a:solidFill>
                <a:latin typeface="Calibri" pitchFamily="34" charset="0"/>
              </a:rPr>
              <a:t>foliumzuur</a:t>
            </a:r>
            <a:endParaRPr lang="en-US" sz="2800" dirty="0">
              <a:solidFill>
                <a:srgbClr val="800080"/>
              </a:solidFill>
              <a:latin typeface="Calibri" pitchFamily="34" charset="0"/>
            </a:endParaRP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verhoogd</a:t>
            </a:r>
            <a:r>
              <a:rPr lang="en-US" sz="2800" dirty="0">
                <a:solidFill>
                  <a:srgbClr val="800080"/>
                </a:solidFill>
                <a:latin typeface="Calibri" pitchFamily="34" charset="0"/>
              </a:rPr>
              <a:t> homocysteine en MMA</a:t>
            </a: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suppletie</a:t>
            </a:r>
            <a:r>
              <a:rPr lang="en-US" sz="2800" dirty="0">
                <a:solidFill>
                  <a:srgbClr val="800080"/>
                </a:solidFill>
                <a:latin typeface="Calibri" pitchFamily="34" charset="0"/>
              </a:rPr>
              <a:t> </a:t>
            </a:r>
            <a:r>
              <a:rPr lang="en-US" sz="2800" dirty="0" err="1">
                <a:solidFill>
                  <a:srgbClr val="800080"/>
                </a:solidFill>
                <a:latin typeface="Calibri" pitchFamily="34" charset="0"/>
              </a:rPr>
              <a:t>vitamine</a:t>
            </a:r>
            <a:r>
              <a:rPr lang="en-US" sz="2800" dirty="0">
                <a:solidFill>
                  <a:srgbClr val="800080"/>
                </a:solidFill>
                <a:latin typeface="Calibri" pitchFamily="34" charset="0"/>
              </a:rPr>
              <a:t> B complex </a:t>
            </a:r>
            <a:r>
              <a:rPr lang="en-US" sz="2800" dirty="0" err="1">
                <a:solidFill>
                  <a:srgbClr val="800080"/>
                </a:solidFill>
                <a:latin typeface="Calibri" pitchFamily="34" charset="0"/>
              </a:rPr>
              <a:t>nodig</a:t>
            </a:r>
            <a:endParaRPr lang="en-US" sz="2800" dirty="0">
              <a:solidFill>
                <a:srgbClr val="800080"/>
              </a:solidFill>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153"/>
        <p:cNvGrpSpPr/>
        <p:nvPr/>
      </p:nvGrpSpPr>
      <p:grpSpPr>
        <a:xfrm>
          <a:off x="0" y="0"/>
          <a:ext cx="0" cy="0"/>
          <a:chOff x="0" y="0"/>
          <a:chExt cx="0" cy="0"/>
        </a:xfrm>
      </p:grpSpPr>
      <p:sp>
        <p:nvSpPr>
          <p:cNvPr id="2" name="Rechthoek 1">
            <a:extLst>
              <a:ext uri="{FF2B5EF4-FFF2-40B4-BE49-F238E27FC236}">
                <a16:creationId xmlns:a16="http://schemas.microsoft.com/office/drawing/2014/main" xmlns="" id="{74B279CF-30A8-79CD-1777-35DCD78B5DA4}"/>
              </a:ext>
            </a:extLst>
          </p:cNvPr>
          <p:cNvSpPr/>
          <p:nvPr/>
        </p:nvSpPr>
        <p:spPr>
          <a:xfrm>
            <a:off x="0" y="275550"/>
            <a:ext cx="9144000" cy="5169673"/>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pic>
        <p:nvPicPr>
          <p:cNvPr id="1154" name="Google Shape;1154;p74"/>
          <p:cNvPicPr preferRelativeResize="0"/>
          <p:nvPr/>
        </p:nvPicPr>
        <p:blipFill rotWithShape="1">
          <a:blip r:embed="rId3">
            <a:alphaModFix/>
          </a:blip>
          <a:srcRect/>
          <a:stretch/>
        </p:blipFill>
        <p:spPr>
          <a:xfrm>
            <a:off x="350912" y="836712"/>
            <a:ext cx="5589240" cy="4176464"/>
          </a:xfrm>
          <a:prstGeom prst="rect">
            <a:avLst/>
          </a:prstGeom>
          <a:noFill/>
          <a:ln>
            <a:noFill/>
          </a:ln>
        </p:spPr>
      </p:pic>
      <p:sp>
        <p:nvSpPr>
          <p:cNvPr id="1156" name="Google Shape;1156;p74"/>
          <p:cNvSpPr txBox="1">
            <a:spLocks noGrp="1"/>
          </p:cNvSpPr>
          <p:nvPr>
            <p:ph type="body" idx="1"/>
          </p:nvPr>
        </p:nvSpPr>
        <p:spPr>
          <a:xfrm>
            <a:off x="4211960" y="803483"/>
            <a:ext cx="5682423" cy="1882037"/>
          </a:xfrm>
          <a:prstGeom prst="rect">
            <a:avLst/>
          </a:prstGeom>
          <a:noFill/>
          <a:ln>
            <a:noFill/>
          </a:ln>
        </p:spPr>
        <p:txBody>
          <a:bodyPr spcFirstLastPara="1" vert="horz" wrap="square" lIns="68569" tIns="34275" rIns="68569" bIns="34275" rtlCol="0" anchor="t" anchorCtr="0">
            <a:noAutofit/>
          </a:bodyPr>
          <a:lstStyle/>
          <a:p>
            <a:pPr marL="257175" indent="-257175">
              <a:lnSpc>
                <a:spcPct val="100000"/>
              </a:lnSpc>
              <a:spcBef>
                <a:spcPts val="0"/>
              </a:spcBef>
              <a:buSzPts val="1800"/>
              <a:buAutoNum type="alphaUcPeriod"/>
            </a:pPr>
            <a:r>
              <a:rPr lang="nl-BE" sz="1350" b="1" dirty="0" err="1">
                <a:solidFill>
                  <a:schemeClr val="bg2">
                    <a:lumMod val="10000"/>
                  </a:schemeClr>
                </a:solidFill>
              </a:rPr>
              <a:t>Crono</a:t>
            </a:r>
            <a:r>
              <a:rPr lang="nl-BE" sz="1350" b="1" dirty="0">
                <a:solidFill>
                  <a:schemeClr val="bg2">
                    <a:lumMod val="10000"/>
                  </a:schemeClr>
                </a:solidFill>
              </a:rPr>
              <a:t> LECIG Pump</a:t>
            </a:r>
            <a:endParaRPr b="1" dirty="0">
              <a:solidFill>
                <a:schemeClr val="bg2">
                  <a:lumMod val="10000"/>
                </a:schemeClr>
              </a:solidFill>
            </a:endParaRPr>
          </a:p>
          <a:p>
            <a:pPr marL="257175" indent="-257175">
              <a:lnSpc>
                <a:spcPct val="100000"/>
              </a:lnSpc>
              <a:spcBef>
                <a:spcPts val="750"/>
              </a:spcBef>
              <a:buSzPts val="1800"/>
              <a:buAutoNum type="alphaUcPeriod"/>
            </a:pPr>
            <a:r>
              <a:rPr lang="nl-BE" sz="1350" b="1" dirty="0">
                <a:solidFill>
                  <a:schemeClr val="bg2">
                    <a:lumMod val="10000"/>
                  </a:schemeClr>
                </a:solidFill>
              </a:rPr>
              <a:t>C</a:t>
            </a:r>
            <a:r>
              <a:rPr lang="en-US" sz="1350" b="1" dirty="0" err="1">
                <a:solidFill>
                  <a:schemeClr val="bg2">
                    <a:lumMod val="10000"/>
                  </a:schemeClr>
                </a:solidFill>
              </a:rPr>
              <a:t>assette</a:t>
            </a:r>
            <a:endParaRPr b="1" dirty="0">
              <a:solidFill>
                <a:schemeClr val="bg2">
                  <a:lumMod val="10000"/>
                </a:schemeClr>
              </a:solidFill>
            </a:endParaRPr>
          </a:p>
          <a:p>
            <a:pPr marL="257175" indent="-257175">
              <a:lnSpc>
                <a:spcPct val="100000"/>
              </a:lnSpc>
              <a:spcBef>
                <a:spcPts val="750"/>
              </a:spcBef>
              <a:buSzPts val="1800"/>
              <a:buAutoNum type="alphaUcPeriod"/>
            </a:pPr>
            <a:r>
              <a:rPr lang="nl-BE" sz="1350" b="1" dirty="0">
                <a:solidFill>
                  <a:schemeClr val="bg2">
                    <a:lumMod val="10000"/>
                  </a:schemeClr>
                </a:solidFill>
              </a:rPr>
              <a:t>Percutane endoscopische gastrostomie of PEG (maagsonde door buikwand)</a:t>
            </a:r>
            <a:endParaRPr b="1" dirty="0">
              <a:solidFill>
                <a:schemeClr val="bg2">
                  <a:lumMod val="10000"/>
                </a:schemeClr>
              </a:solidFill>
            </a:endParaRPr>
          </a:p>
          <a:p>
            <a:pPr marL="257175" indent="-257175">
              <a:lnSpc>
                <a:spcPct val="100000"/>
              </a:lnSpc>
              <a:spcBef>
                <a:spcPts val="750"/>
              </a:spcBef>
              <a:buSzPts val="1800"/>
              <a:buAutoNum type="alphaUcPeriod"/>
            </a:pPr>
            <a:r>
              <a:rPr lang="nl-BE" sz="1350" b="1" dirty="0" err="1">
                <a:solidFill>
                  <a:schemeClr val="bg2">
                    <a:lumMod val="10000"/>
                  </a:schemeClr>
                </a:solidFill>
              </a:rPr>
              <a:t>Jejunale</a:t>
            </a:r>
            <a:r>
              <a:rPr lang="nl-BE" sz="1350" b="1" dirty="0">
                <a:solidFill>
                  <a:schemeClr val="bg2">
                    <a:lumMod val="10000"/>
                  </a:schemeClr>
                </a:solidFill>
              </a:rPr>
              <a:t> intestinale sonde</a:t>
            </a:r>
            <a:r>
              <a:rPr lang="nl-BE" sz="1350" b="1" dirty="0"/>
              <a:t/>
            </a:r>
            <a:br>
              <a:rPr lang="nl-BE" sz="1350" b="1" dirty="0"/>
            </a:br>
            <a:endParaRPr sz="1350" b="1" dirty="0"/>
          </a:p>
        </p:txBody>
      </p:sp>
      <p:sp>
        <p:nvSpPr>
          <p:cNvPr id="1159" name="Google Shape;1159;p74"/>
          <p:cNvSpPr/>
          <p:nvPr/>
        </p:nvSpPr>
        <p:spPr>
          <a:xfrm>
            <a:off x="5436096" y="3283224"/>
            <a:ext cx="419478" cy="419870"/>
          </a:xfrm>
          <a:prstGeom prst="ellipse">
            <a:avLst/>
          </a:prstGeom>
          <a:gradFill flip="none" rotWithShape="1">
            <a:gsLst>
              <a:gs pos="0">
                <a:srgbClr val="D50058">
                  <a:tint val="66000"/>
                  <a:satMod val="160000"/>
                </a:srgbClr>
              </a:gs>
              <a:gs pos="50000">
                <a:srgbClr val="D50058">
                  <a:tint val="44500"/>
                  <a:satMod val="160000"/>
                </a:srgbClr>
              </a:gs>
              <a:gs pos="100000">
                <a:srgbClr val="D50058">
                  <a:tint val="23500"/>
                  <a:satMod val="160000"/>
                </a:srgbClr>
              </a:gs>
            </a:gsLst>
            <a:lin ang="0" scaled="1"/>
            <a:tileRect/>
          </a:gradFill>
          <a:ln w="12700" cap="flat" cmpd="sng">
            <a:solidFill>
              <a:srgbClr val="4A195F"/>
            </a:solidFill>
            <a:prstDash val="solid"/>
            <a:miter lim="800000"/>
            <a:headEnd type="none" w="sm" len="sm"/>
            <a:tailEnd type="none" w="sm" len="sm"/>
          </a:ln>
        </p:spPr>
        <p:txBody>
          <a:bodyPr spcFirstLastPara="1" wrap="square" lIns="68569" tIns="34275" rIns="68569" bIns="34275" anchor="ctr" anchorCtr="0">
            <a:noAutofit/>
          </a:bodyPr>
          <a:lstStyle/>
          <a:p>
            <a:pPr algn="ctr"/>
            <a:r>
              <a:rPr lang="nl-BE" sz="2100" b="1" dirty="0">
                <a:solidFill>
                  <a:schemeClr val="lt1"/>
                </a:solidFill>
                <a:latin typeface="Arial"/>
                <a:ea typeface="Arial"/>
                <a:cs typeface="Arial"/>
                <a:sym typeface="Arial"/>
              </a:rPr>
              <a:t>A</a:t>
            </a:r>
            <a:endParaRPr sz="1350" dirty="0"/>
          </a:p>
        </p:txBody>
      </p:sp>
      <p:sp>
        <p:nvSpPr>
          <p:cNvPr id="1160" name="Google Shape;1160;p74"/>
          <p:cNvSpPr/>
          <p:nvPr/>
        </p:nvSpPr>
        <p:spPr>
          <a:xfrm>
            <a:off x="4685713" y="3213453"/>
            <a:ext cx="419478" cy="419870"/>
          </a:xfrm>
          <a:prstGeom prst="ellipse">
            <a:avLst/>
          </a:prstGeom>
          <a:gradFill flip="none" rotWithShape="1">
            <a:gsLst>
              <a:gs pos="0">
                <a:srgbClr val="D50058">
                  <a:tint val="66000"/>
                  <a:satMod val="160000"/>
                </a:srgbClr>
              </a:gs>
              <a:gs pos="50000">
                <a:srgbClr val="D50058">
                  <a:tint val="44500"/>
                  <a:satMod val="160000"/>
                </a:srgbClr>
              </a:gs>
              <a:gs pos="100000">
                <a:srgbClr val="D50058">
                  <a:tint val="23500"/>
                  <a:satMod val="160000"/>
                </a:srgbClr>
              </a:gs>
            </a:gsLst>
            <a:lin ang="0" scaled="1"/>
            <a:tileRect/>
          </a:gradFill>
          <a:ln w="12700" cap="flat" cmpd="sng">
            <a:solidFill>
              <a:srgbClr val="4A195F"/>
            </a:solidFill>
            <a:prstDash val="solid"/>
            <a:miter lim="800000"/>
            <a:headEnd type="none" w="sm" len="sm"/>
            <a:tailEnd type="none" w="sm" len="sm"/>
          </a:ln>
        </p:spPr>
        <p:txBody>
          <a:bodyPr spcFirstLastPara="1" wrap="square" lIns="68569" tIns="34275" rIns="68569" bIns="34275" anchor="ctr" anchorCtr="0">
            <a:noAutofit/>
          </a:bodyPr>
          <a:lstStyle/>
          <a:p>
            <a:pPr algn="ctr"/>
            <a:r>
              <a:rPr lang="nl-BE" sz="2100" b="1" dirty="0">
                <a:solidFill>
                  <a:schemeClr val="lt1"/>
                </a:solidFill>
                <a:latin typeface="Arial"/>
                <a:ea typeface="Arial"/>
                <a:cs typeface="Arial"/>
                <a:sym typeface="Arial"/>
              </a:rPr>
              <a:t>B</a:t>
            </a:r>
            <a:endParaRPr sz="1350" dirty="0"/>
          </a:p>
        </p:txBody>
      </p:sp>
      <p:sp>
        <p:nvSpPr>
          <p:cNvPr id="1161" name="Google Shape;1161;p74"/>
          <p:cNvSpPr/>
          <p:nvPr/>
        </p:nvSpPr>
        <p:spPr>
          <a:xfrm>
            <a:off x="3042099" y="2127168"/>
            <a:ext cx="419478" cy="419870"/>
          </a:xfrm>
          <a:prstGeom prst="ellipse">
            <a:avLst/>
          </a:prstGeom>
          <a:gradFill flip="none" rotWithShape="1">
            <a:gsLst>
              <a:gs pos="0">
                <a:srgbClr val="D50058">
                  <a:tint val="66000"/>
                  <a:satMod val="160000"/>
                </a:srgbClr>
              </a:gs>
              <a:gs pos="50000">
                <a:srgbClr val="D50058">
                  <a:tint val="44500"/>
                  <a:satMod val="160000"/>
                </a:srgbClr>
              </a:gs>
              <a:gs pos="100000">
                <a:srgbClr val="D50058">
                  <a:tint val="23500"/>
                  <a:satMod val="160000"/>
                </a:srgbClr>
              </a:gs>
            </a:gsLst>
            <a:lin ang="0" scaled="1"/>
            <a:tileRect/>
          </a:gradFill>
          <a:ln w="12700" cap="flat" cmpd="sng">
            <a:solidFill>
              <a:srgbClr val="4A195F"/>
            </a:solidFill>
            <a:prstDash val="solid"/>
            <a:miter lim="800000"/>
            <a:headEnd type="none" w="sm" len="sm"/>
            <a:tailEnd type="none" w="sm" len="sm"/>
          </a:ln>
        </p:spPr>
        <p:txBody>
          <a:bodyPr spcFirstLastPara="1" wrap="square" lIns="68569" tIns="34275" rIns="68569" bIns="34275" anchor="ctr" anchorCtr="0">
            <a:noAutofit/>
          </a:bodyPr>
          <a:lstStyle/>
          <a:p>
            <a:pPr algn="ctr"/>
            <a:r>
              <a:rPr lang="nl-BE" sz="2100" b="1" dirty="0">
                <a:solidFill>
                  <a:schemeClr val="lt1"/>
                </a:solidFill>
                <a:latin typeface="Arial"/>
                <a:ea typeface="Arial"/>
                <a:cs typeface="Arial"/>
                <a:sym typeface="Arial"/>
              </a:rPr>
              <a:t>C</a:t>
            </a:r>
            <a:endParaRPr sz="1350" dirty="0"/>
          </a:p>
        </p:txBody>
      </p:sp>
      <p:sp>
        <p:nvSpPr>
          <p:cNvPr id="1162" name="Google Shape;1162;p74"/>
          <p:cNvSpPr/>
          <p:nvPr/>
        </p:nvSpPr>
        <p:spPr>
          <a:xfrm>
            <a:off x="1861958" y="2265650"/>
            <a:ext cx="419478" cy="419870"/>
          </a:xfrm>
          <a:prstGeom prst="ellipse">
            <a:avLst/>
          </a:prstGeom>
          <a:gradFill flip="none" rotWithShape="1">
            <a:gsLst>
              <a:gs pos="0">
                <a:srgbClr val="D50058">
                  <a:tint val="66000"/>
                  <a:satMod val="160000"/>
                </a:srgbClr>
              </a:gs>
              <a:gs pos="50000">
                <a:srgbClr val="D50058">
                  <a:tint val="44500"/>
                  <a:satMod val="160000"/>
                </a:srgbClr>
              </a:gs>
              <a:gs pos="100000">
                <a:srgbClr val="D50058">
                  <a:tint val="23500"/>
                  <a:satMod val="160000"/>
                </a:srgbClr>
              </a:gs>
            </a:gsLst>
            <a:lin ang="0" scaled="1"/>
            <a:tileRect/>
          </a:gradFill>
          <a:ln w="12700" cap="flat" cmpd="sng">
            <a:solidFill>
              <a:srgbClr val="4A195F"/>
            </a:solidFill>
            <a:prstDash val="solid"/>
            <a:miter lim="800000"/>
            <a:headEnd type="none" w="sm" len="sm"/>
            <a:tailEnd type="none" w="sm" len="sm"/>
          </a:ln>
        </p:spPr>
        <p:txBody>
          <a:bodyPr spcFirstLastPara="1" wrap="square" lIns="68569" tIns="34275" rIns="68569" bIns="34275" anchor="ctr" anchorCtr="0">
            <a:noAutofit/>
          </a:bodyPr>
          <a:lstStyle/>
          <a:p>
            <a:pPr algn="ctr"/>
            <a:r>
              <a:rPr lang="nl-BE" sz="2100" b="1" dirty="0">
                <a:solidFill>
                  <a:schemeClr val="lt1"/>
                </a:solidFill>
                <a:latin typeface="Arial"/>
                <a:ea typeface="Arial"/>
                <a:cs typeface="Arial"/>
                <a:sym typeface="Arial"/>
              </a:rPr>
              <a:t>D</a:t>
            </a:r>
            <a:endParaRPr sz="1350" dirty="0"/>
          </a:p>
        </p:txBody>
      </p:sp>
      <p:sp>
        <p:nvSpPr>
          <p:cNvPr id="3" name="Tekstvak 2">
            <a:extLst>
              <a:ext uri="{FF2B5EF4-FFF2-40B4-BE49-F238E27FC236}">
                <a16:creationId xmlns:a16="http://schemas.microsoft.com/office/drawing/2014/main" xmlns="" id="{00C02B24-0BA0-0042-572B-23E6B591C1EE}"/>
              </a:ext>
            </a:extLst>
          </p:cNvPr>
          <p:cNvSpPr txBox="1"/>
          <p:nvPr/>
        </p:nvSpPr>
        <p:spPr>
          <a:xfrm>
            <a:off x="107504" y="5788714"/>
            <a:ext cx="8755981" cy="769441"/>
          </a:xfrm>
          <a:prstGeom prst="rect">
            <a:avLst/>
          </a:prstGeom>
          <a:noFill/>
        </p:spPr>
        <p:txBody>
          <a:bodyPr wrap="square" rtlCol="0">
            <a:spAutoFit/>
          </a:bodyPr>
          <a:lstStyle/>
          <a:p>
            <a:pPr algn="ctr"/>
            <a:r>
              <a:rPr lang="nl-NL" sz="4400" dirty="0">
                <a:solidFill>
                  <a:schemeClr val="bg1"/>
                </a:solidFill>
                <a:highlight>
                  <a:srgbClr val="5E0060"/>
                </a:highlight>
                <a:latin typeface="Verdana"/>
                <a:cs typeface="Verdana"/>
              </a:rPr>
              <a:t>LECIGON POMP</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9EBBF57-B999-49A3-4BAE-64C8E4D25CD0}"/>
              </a:ext>
            </a:extLst>
          </p:cNvPr>
          <p:cNvSpPr>
            <a:spLocks noGrp="1"/>
          </p:cNvSpPr>
          <p:nvPr>
            <p:ph type="title"/>
          </p:nvPr>
        </p:nvSpPr>
        <p:spPr/>
        <p:txBody>
          <a:bodyPr>
            <a:noAutofit/>
          </a:bodyPr>
          <a:lstStyle/>
          <a:p>
            <a:r>
              <a:rPr lang="nl-NL" sz="2400" dirty="0"/>
              <a:t>Levodopa-</a:t>
            </a:r>
            <a:r>
              <a:rPr lang="nl-NL" sz="2400" dirty="0" err="1"/>
              <a:t>carbidopa</a:t>
            </a:r>
            <a:r>
              <a:rPr lang="nl-NL" sz="2400" dirty="0"/>
              <a:t>-</a:t>
            </a:r>
            <a:r>
              <a:rPr lang="nl-NL" sz="2400" dirty="0" err="1"/>
              <a:t>entacapon</a:t>
            </a:r>
            <a:r>
              <a:rPr lang="nl-NL" sz="2400" dirty="0"/>
              <a:t> intestinale gel (</a:t>
            </a:r>
            <a:r>
              <a:rPr lang="nl-NL" sz="2400" dirty="0" err="1"/>
              <a:t>Legicon</a:t>
            </a:r>
            <a:r>
              <a:rPr lang="nl-NL" sz="2400" dirty="0"/>
              <a:t>) – </a:t>
            </a:r>
            <a:r>
              <a:rPr lang="nl-NL" sz="2400" dirty="0" err="1"/>
              <a:t>Centrapharm</a:t>
            </a:r>
            <a:r>
              <a:rPr lang="nl-NL" sz="2400" dirty="0"/>
              <a:t> 2022</a:t>
            </a:r>
          </a:p>
        </p:txBody>
      </p:sp>
      <p:pic>
        <p:nvPicPr>
          <p:cNvPr id="14338" name="Picture 2">
            <a:extLst>
              <a:ext uri="{FF2B5EF4-FFF2-40B4-BE49-F238E27FC236}">
                <a16:creationId xmlns:a16="http://schemas.microsoft.com/office/drawing/2014/main" xmlns="" id="{E02FB4B5-45EC-BC5F-024E-4F71C6FD8004}"/>
              </a:ext>
            </a:extLst>
          </p:cNvPr>
          <p:cNvPicPr>
            <a:picLocks noChangeAspect="1" noChangeArrowheads="1"/>
          </p:cNvPicPr>
          <p:nvPr/>
        </p:nvPicPr>
        <p:blipFill>
          <a:blip r:embed="rId2">
            <a:alphaModFix amt="50000"/>
            <a:extLst>
              <a:ext uri="{28A0092B-C50C-407E-A947-70E740481C1C}">
                <a14:useLocalDpi xmlns:a14="http://schemas.microsoft.com/office/drawing/2010/main" xmlns="" val="0"/>
              </a:ext>
            </a:extLst>
          </a:blip>
          <a:srcRect/>
          <a:stretch>
            <a:fillRect/>
          </a:stretch>
        </p:blipFill>
        <p:spPr bwMode="auto">
          <a:xfrm>
            <a:off x="643316" y="2056476"/>
            <a:ext cx="4288724" cy="2380635"/>
          </a:xfrm>
          <a:prstGeom prst="rect">
            <a:avLst/>
          </a:prstGeom>
          <a:noFill/>
          <a:effectLst>
            <a:glow rad="127000">
              <a:schemeClr val="bg1"/>
            </a:glow>
          </a:effectLst>
          <a:extLst>
            <a:ext uri="{909E8E84-426E-40DD-AFC4-6F175D3DCCD1}">
              <a14:hiddenFill xmlns:a14="http://schemas.microsoft.com/office/drawing/2010/main" xmlns="">
                <a:solidFill>
                  <a:srgbClr val="FFFFFF"/>
                </a:solidFill>
              </a14:hiddenFill>
            </a:ext>
          </a:extLst>
        </p:spPr>
      </p:pic>
      <p:sp>
        <p:nvSpPr>
          <p:cNvPr id="3" name="Tijdelijke aanduiding voor inhoud 2">
            <a:extLst>
              <a:ext uri="{FF2B5EF4-FFF2-40B4-BE49-F238E27FC236}">
                <a16:creationId xmlns:a16="http://schemas.microsoft.com/office/drawing/2014/main" xmlns="" id="{F7A52696-5FD4-4BEC-151E-FFF50449B5C2}"/>
              </a:ext>
            </a:extLst>
          </p:cNvPr>
          <p:cNvSpPr>
            <a:spLocks noGrp="1"/>
          </p:cNvSpPr>
          <p:nvPr>
            <p:ph idx="1"/>
          </p:nvPr>
        </p:nvSpPr>
        <p:spPr>
          <a:xfrm>
            <a:off x="643316" y="2287413"/>
            <a:ext cx="4144708" cy="1933675"/>
          </a:xfrm>
        </p:spPr>
        <p:txBody>
          <a:bodyPr>
            <a:normAutofit/>
          </a:bodyPr>
          <a:lstStyle/>
          <a:p>
            <a:pPr marL="0" indent="0">
              <a:buNone/>
            </a:pPr>
            <a:r>
              <a:rPr lang="nl-NL" dirty="0"/>
              <a:t>Ontwikkeld in Zweden</a:t>
            </a:r>
          </a:p>
          <a:p>
            <a:r>
              <a:rPr lang="nl-NL" dirty="0"/>
              <a:t>Eerste studies 2012</a:t>
            </a:r>
          </a:p>
          <a:p>
            <a:r>
              <a:rPr lang="nl-NL" dirty="0"/>
              <a:t>Pomp goedgekeurd 2018</a:t>
            </a:r>
          </a:p>
        </p:txBody>
      </p:sp>
      <p:pic>
        <p:nvPicPr>
          <p:cNvPr id="14342" name="Picture 6" descr="Vlag van Nederland - Wikipedia">
            <a:extLst>
              <a:ext uri="{FF2B5EF4-FFF2-40B4-BE49-F238E27FC236}">
                <a16:creationId xmlns:a16="http://schemas.microsoft.com/office/drawing/2014/main" xmlns="" id="{944E27ED-00F4-C446-A9DF-8216803D394C}"/>
              </a:ext>
            </a:extLst>
          </p:cNvPr>
          <p:cNvPicPr>
            <a:picLocks noChangeAspect="1" noChangeArrowheads="1"/>
          </p:cNvPicPr>
          <p:nvPr/>
        </p:nvPicPr>
        <p:blipFill>
          <a:blip r:embed="rId3">
            <a:alphaModFix amt="50000"/>
            <a:extLst>
              <a:ext uri="{28A0092B-C50C-407E-A947-70E740481C1C}">
                <a14:useLocalDpi xmlns:a14="http://schemas.microsoft.com/office/drawing/2010/main" xmlns="" val="0"/>
              </a:ext>
            </a:extLst>
          </a:blip>
          <a:srcRect/>
          <a:stretch>
            <a:fillRect/>
          </a:stretch>
        </p:blipFill>
        <p:spPr bwMode="auto">
          <a:xfrm>
            <a:off x="3779912" y="3789040"/>
            <a:ext cx="4720772" cy="2931194"/>
          </a:xfrm>
          <a:prstGeom prst="rect">
            <a:avLst/>
          </a:prstGeom>
          <a:noFill/>
          <a:effectLst>
            <a:glow rad="63500">
              <a:schemeClr val="bg1">
                <a:alpha val="40000"/>
              </a:schemeClr>
            </a:glow>
          </a:effectLst>
          <a:extLst>
            <a:ext uri="{909E8E84-426E-40DD-AFC4-6F175D3DCCD1}">
              <a14:hiddenFill xmlns:a14="http://schemas.microsoft.com/office/drawing/2010/main" xmlns="">
                <a:solidFill>
                  <a:srgbClr val="FFFFFF"/>
                </a:solidFill>
              </a14:hiddenFill>
            </a:ext>
          </a:extLst>
        </p:spPr>
      </p:pic>
      <p:sp>
        <p:nvSpPr>
          <p:cNvPr id="16" name="Tijdelijke aanduiding voor inhoud 2">
            <a:extLst>
              <a:ext uri="{FF2B5EF4-FFF2-40B4-BE49-F238E27FC236}">
                <a16:creationId xmlns:a16="http://schemas.microsoft.com/office/drawing/2014/main" xmlns="" id="{187E1250-BB88-34E7-F34D-566F43C8E188}"/>
              </a:ext>
            </a:extLst>
          </p:cNvPr>
          <p:cNvSpPr txBox="1">
            <a:spLocks/>
          </p:cNvSpPr>
          <p:nvPr/>
        </p:nvSpPr>
        <p:spPr>
          <a:xfrm>
            <a:off x="3871591" y="4459583"/>
            <a:ext cx="4720772" cy="1933676"/>
          </a:xfrm>
          <a:prstGeom prst="rect">
            <a:avLst/>
          </a:prstGeom>
        </p:spPr>
        <p:txBody>
          <a:bodyPr vert="horz" lIns="0" tIns="0" rIns="0" bIns="0" rtlCol="0">
            <a:normAutofit/>
          </a:bodyPr>
          <a:lstStyle>
            <a:lvl1pPr marL="273050" indent="-273050" algn="l" defTabSz="457200" rtl="0" eaLnBrk="1" latinLnBrk="0" hangingPunct="1">
              <a:lnSpc>
                <a:spcPct val="110000"/>
              </a:lnSpc>
              <a:spcBef>
                <a:spcPts val="600"/>
              </a:spcBef>
              <a:buFont typeface="Arial"/>
              <a:buChar char="•"/>
              <a:defRPr sz="2400" kern="1200" baseline="0">
                <a:solidFill>
                  <a:schemeClr val="tx2"/>
                </a:solidFill>
                <a:latin typeface="Verdana"/>
                <a:ea typeface="+mn-ea"/>
                <a:cs typeface="Verdana"/>
              </a:defRPr>
            </a:lvl1pPr>
            <a:lvl2pPr marL="534988" indent="-261938"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2pPr>
            <a:lvl3pPr marL="804863" indent="-268288"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3pPr>
            <a:lvl4pPr marL="1074738" indent="-265113"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4pPr>
            <a:lvl5pPr marL="1344613" indent="-271463"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dirty="0"/>
              <a:t>Registratie in Nederland</a:t>
            </a:r>
          </a:p>
          <a:p>
            <a:r>
              <a:rPr lang="nl-NL" dirty="0"/>
              <a:t>Goedkeuring aug 2022</a:t>
            </a:r>
          </a:p>
          <a:p>
            <a:r>
              <a:rPr lang="nl-NL" dirty="0"/>
              <a:t>Introductie kliniek 12-9-22</a:t>
            </a:r>
          </a:p>
          <a:p>
            <a:endParaRPr lang="nl-NL" dirty="0"/>
          </a:p>
        </p:txBody>
      </p:sp>
    </p:spTree>
    <p:extLst>
      <p:ext uri="{BB962C8B-B14F-4D97-AF65-F5344CB8AC3E}">
        <p14:creationId xmlns:p14="http://schemas.microsoft.com/office/powerpoint/2010/main" xmlns="" val="3035466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a:extLst>
              <a:ext uri="{FF2B5EF4-FFF2-40B4-BE49-F238E27FC236}">
                <a16:creationId xmlns:a16="http://schemas.microsoft.com/office/drawing/2014/main" xmlns="" id="{A97E9F94-9978-BA44-9EDC-EDEF92B075F0}"/>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bwMode="auto">
          <a:xfrm>
            <a:off x="1259632" y="1907704"/>
            <a:ext cx="6279936" cy="488003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ijl: links 4">
            <a:extLst>
              <a:ext uri="{FF2B5EF4-FFF2-40B4-BE49-F238E27FC236}">
                <a16:creationId xmlns:a16="http://schemas.microsoft.com/office/drawing/2014/main" xmlns="" id="{F2ADDF29-62B1-C84E-3442-FD86624A731A}"/>
              </a:ext>
            </a:extLst>
          </p:cNvPr>
          <p:cNvSpPr/>
          <p:nvPr/>
        </p:nvSpPr>
        <p:spPr>
          <a:xfrm>
            <a:off x="6123163" y="4653136"/>
            <a:ext cx="1416405" cy="712158"/>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err="1"/>
              <a:t>entacapon</a:t>
            </a:r>
            <a:endParaRPr lang="nl-NL" dirty="0"/>
          </a:p>
        </p:txBody>
      </p:sp>
      <p:sp>
        <p:nvSpPr>
          <p:cNvPr id="7" name="Titel 1">
            <a:extLst>
              <a:ext uri="{FF2B5EF4-FFF2-40B4-BE49-F238E27FC236}">
                <a16:creationId xmlns:a16="http://schemas.microsoft.com/office/drawing/2014/main" xmlns="" id="{BBDA918D-FC5F-E1A5-CA33-9B378BD47972}"/>
              </a:ext>
            </a:extLst>
          </p:cNvPr>
          <p:cNvSpPr>
            <a:spLocks noGrp="1"/>
          </p:cNvSpPr>
          <p:nvPr>
            <p:ph type="title"/>
          </p:nvPr>
        </p:nvSpPr>
        <p:spPr>
          <a:xfrm>
            <a:off x="643316" y="980728"/>
            <a:ext cx="8033140" cy="926976"/>
          </a:xfrm>
        </p:spPr>
        <p:txBody>
          <a:bodyPr>
            <a:noAutofit/>
          </a:bodyPr>
          <a:lstStyle/>
          <a:p>
            <a:r>
              <a:rPr lang="nl-NL" sz="2400" dirty="0"/>
              <a:t>Levodopa-</a:t>
            </a:r>
            <a:r>
              <a:rPr lang="nl-NL" sz="2400" dirty="0" err="1"/>
              <a:t>carbidopa</a:t>
            </a:r>
            <a:r>
              <a:rPr lang="nl-NL" sz="2400" dirty="0"/>
              <a:t>-</a:t>
            </a:r>
            <a:r>
              <a:rPr lang="nl-NL" sz="2400" dirty="0" err="1"/>
              <a:t>entacapon</a:t>
            </a:r>
            <a:r>
              <a:rPr lang="nl-NL" sz="2400" dirty="0"/>
              <a:t> intestinale gel (</a:t>
            </a:r>
            <a:r>
              <a:rPr lang="nl-NL" sz="2400" dirty="0" err="1"/>
              <a:t>Legicon</a:t>
            </a:r>
            <a:r>
              <a:rPr lang="nl-NL" sz="2400" dirty="0"/>
              <a:t>) – </a:t>
            </a:r>
            <a:r>
              <a:rPr lang="nl-NL" sz="2400" dirty="0" err="1"/>
              <a:t>Centrapharm</a:t>
            </a:r>
            <a:r>
              <a:rPr lang="nl-NL" sz="2400" dirty="0"/>
              <a:t> 2022</a:t>
            </a:r>
          </a:p>
        </p:txBody>
      </p:sp>
    </p:spTree>
    <p:extLst>
      <p:ext uri="{BB962C8B-B14F-4D97-AF65-F5344CB8AC3E}">
        <p14:creationId xmlns:p14="http://schemas.microsoft.com/office/powerpoint/2010/main" xmlns="" val="1168219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7"/>
          <p:cNvGrpSpPr>
            <a:grpSpLocks/>
          </p:cNvGrpSpPr>
          <p:nvPr/>
        </p:nvGrpSpPr>
        <p:grpSpPr bwMode="auto">
          <a:xfrm>
            <a:off x="171450" y="1036638"/>
            <a:ext cx="4211638" cy="3027362"/>
            <a:chOff x="108" y="707"/>
            <a:chExt cx="2653" cy="1907"/>
          </a:xfrm>
        </p:grpSpPr>
        <p:sp>
          <p:nvSpPr>
            <p:cNvPr id="66568" name="Rectangle 8"/>
            <p:cNvSpPr>
              <a:spLocks noChangeArrowheads="1"/>
            </p:cNvSpPr>
            <p:nvPr/>
          </p:nvSpPr>
          <p:spPr bwMode="auto">
            <a:xfrm>
              <a:off x="108" y="707"/>
              <a:ext cx="2653" cy="1907"/>
            </a:xfrm>
            <a:prstGeom prst="rect">
              <a:avLst/>
            </a:prstGeom>
            <a:solidFill>
              <a:schemeClr val="bg1"/>
            </a:solidFill>
            <a:ln w="38100">
              <a:solidFill>
                <a:srgbClr val="800080"/>
              </a:solidFill>
              <a:miter lim="800000"/>
              <a:headEnd/>
              <a:tailEnd/>
            </a:ln>
          </p:spPr>
          <p:txBody>
            <a:bodyPr wrap="none" anchor="ctr"/>
            <a:lstStyle/>
            <a:p>
              <a:r>
                <a:rPr lang="en-US" sz="2800" dirty="0">
                  <a:solidFill>
                    <a:srgbClr val="800080"/>
                  </a:solidFill>
                  <a:latin typeface="Calibri" pitchFamily="34" charset="0"/>
                </a:rPr>
                <a:t>   </a:t>
              </a:r>
              <a:r>
                <a:rPr lang="en-US" sz="2400" u="sng" dirty="0">
                  <a:solidFill>
                    <a:srgbClr val="800080"/>
                  </a:solidFill>
                </a:rPr>
                <a:t>GROEP 1</a:t>
              </a:r>
              <a:r>
                <a:rPr lang="en-US" sz="2800" u="sng" dirty="0">
                  <a:solidFill>
                    <a:srgbClr val="800080"/>
                  </a:solidFill>
                </a:rPr>
                <a:t>  </a:t>
              </a:r>
              <a:r>
                <a:rPr lang="en-US" sz="2400" u="sng" dirty="0">
                  <a:solidFill>
                    <a:srgbClr val="800080"/>
                  </a:solidFill>
                </a:rPr>
                <a:t>(6 </a:t>
              </a:r>
              <a:r>
                <a:rPr lang="en-US" sz="2400" u="sng" dirty="0" err="1">
                  <a:solidFill>
                    <a:srgbClr val="800080"/>
                  </a:solidFill>
                </a:rPr>
                <a:t>patiënten</a:t>
              </a:r>
              <a:r>
                <a:rPr lang="en-US" sz="2400" u="sng" dirty="0">
                  <a:solidFill>
                    <a:srgbClr val="800080"/>
                  </a:solidFill>
                </a:rPr>
                <a:t>)</a:t>
              </a:r>
              <a:r>
                <a:rPr lang="en-US" sz="2800" dirty="0">
                  <a:solidFill>
                    <a:srgbClr val="800080"/>
                  </a:solidFill>
                  <a:latin typeface="Calibri" pitchFamily="34" charset="0"/>
                </a:rPr>
                <a:t>  </a:t>
              </a:r>
            </a:p>
            <a:p>
              <a:r>
                <a:rPr lang="en-US" sz="2000" dirty="0">
                  <a:solidFill>
                    <a:srgbClr val="009900"/>
                  </a:solidFill>
                </a:rPr>
                <a:t>Dag 1-Duodopa</a:t>
              </a:r>
              <a:r>
                <a:rPr lang="en-US" sz="2000" dirty="0">
                  <a:solidFill>
                    <a:srgbClr val="800080"/>
                  </a:solidFill>
                </a:rPr>
                <a:t>         </a:t>
              </a:r>
              <a:r>
                <a:rPr lang="en-US" sz="2000" dirty="0">
                  <a:solidFill>
                    <a:srgbClr val="FF0000"/>
                  </a:solidFill>
                </a:rPr>
                <a:t>Dag 2</a:t>
              </a:r>
              <a:r>
                <a:rPr lang="en-US" sz="2000" dirty="0">
                  <a:solidFill>
                    <a:srgbClr val="800080"/>
                  </a:solidFill>
                </a:rPr>
                <a:t> -</a:t>
              </a:r>
              <a:r>
                <a:rPr lang="en-US" sz="2000" dirty="0" err="1">
                  <a:solidFill>
                    <a:srgbClr val="FF0000"/>
                  </a:solidFill>
                </a:rPr>
                <a:t>Lecigon</a:t>
              </a:r>
              <a:endParaRPr lang="en-US" sz="2000" dirty="0">
                <a:solidFill>
                  <a:srgbClr val="FF0000"/>
                </a:solidFill>
              </a:endParaRPr>
            </a:p>
            <a:p>
              <a:endParaRPr lang="en-US" sz="2000" dirty="0">
                <a:solidFill>
                  <a:srgbClr val="800080"/>
                </a:solidFill>
              </a:endParaRPr>
            </a:p>
            <a:p>
              <a:r>
                <a:rPr lang="en-US" dirty="0">
                  <a:latin typeface="Calibri" pitchFamily="34" charset="0"/>
                </a:rPr>
                <a:t>                                  </a:t>
              </a:r>
              <a:r>
                <a:rPr lang="en-US" sz="6600" dirty="0">
                  <a:solidFill>
                    <a:srgbClr val="800080"/>
                  </a:solidFill>
                </a:rPr>
                <a:t>&amp;</a:t>
              </a:r>
            </a:p>
            <a:p>
              <a:r>
                <a:rPr lang="en-US" sz="2800" dirty="0">
                  <a:solidFill>
                    <a:srgbClr val="800080"/>
                  </a:solidFill>
                  <a:latin typeface="Calibri" pitchFamily="34" charset="0"/>
                </a:rPr>
                <a:t>              </a:t>
              </a:r>
              <a:r>
                <a:rPr lang="en-US" sz="2800" dirty="0">
                  <a:solidFill>
                    <a:srgbClr val="800080"/>
                  </a:solidFill>
                </a:rPr>
                <a:t>14 UUR</a:t>
              </a:r>
              <a:r>
                <a:rPr lang="en-US" sz="2800" dirty="0">
                  <a:solidFill>
                    <a:srgbClr val="800080"/>
                  </a:solidFill>
                  <a:latin typeface="Calibri" pitchFamily="34" charset="0"/>
                </a:rPr>
                <a:t>  </a:t>
              </a:r>
              <a:endParaRPr lang="nl-NL" sz="2800" dirty="0"/>
            </a:p>
          </p:txBody>
        </p:sp>
        <p:pic>
          <p:nvPicPr>
            <p:cNvPr id="66569" name="Picture 9" descr="Afbeeldingsresultaat voor duodopa">
              <a:hlinkClick r:id="rId3"/>
            </p:cNvPr>
            <p:cNvPicPr>
              <a:picLocks noChangeAspect="1" noChangeArrowheads="1"/>
            </p:cNvPicPr>
            <p:nvPr/>
          </p:nvPicPr>
          <p:blipFill>
            <a:blip r:embed="rId4"/>
            <a:srcRect l="31703" t="11430" b="5540"/>
            <a:stretch>
              <a:fillRect/>
            </a:stretch>
          </p:blipFill>
          <p:spPr bwMode="auto">
            <a:xfrm>
              <a:off x="234" y="1390"/>
              <a:ext cx="651" cy="907"/>
            </a:xfrm>
            <a:prstGeom prst="rect">
              <a:avLst/>
            </a:prstGeom>
            <a:noFill/>
            <a:ln w="9525">
              <a:noFill/>
              <a:miter lim="800000"/>
              <a:headEnd/>
              <a:tailEnd/>
            </a:ln>
          </p:spPr>
        </p:pic>
      </p:grpSp>
      <p:grpSp>
        <p:nvGrpSpPr>
          <p:cNvPr id="66563" name="Group 11"/>
          <p:cNvGrpSpPr>
            <a:grpSpLocks/>
          </p:cNvGrpSpPr>
          <p:nvPr/>
        </p:nvGrpSpPr>
        <p:grpSpPr bwMode="auto">
          <a:xfrm>
            <a:off x="4751388" y="1036638"/>
            <a:ext cx="4211637" cy="3027362"/>
            <a:chOff x="2993" y="707"/>
            <a:chExt cx="2653" cy="1907"/>
          </a:xfrm>
        </p:grpSpPr>
        <p:sp>
          <p:nvSpPr>
            <p:cNvPr id="66565" name="Rectangle 12"/>
            <p:cNvSpPr>
              <a:spLocks noChangeArrowheads="1"/>
            </p:cNvSpPr>
            <p:nvPr/>
          </p:nvSpPr>
          <p:spPr bwMode="auto">
            <a:xfrm>
              <a:off x="2993" y="707"/>
              <a:ext cx="2653" cy="1907"/>
            </a:xfrm>
            <a:prstGeom prst="rect">
              <a:avLst/>
            </a:prstGeom>
            <a:solidFill>
              <a:schemeClr val="bg1"/>
            </a:solidFill>
            <a:ln w="38100">
              <a:solidFill>
                <a:srgbClr val="800080"/>
              </a:solidFill>
              <a:miter lim="800000"/>
              <a:headEnd/>
              <a:tailEnd/>
            </a:ln>
          </p:spPr>
          <p:txBody>
            <a:bodyPr wrap="none" anchor="ctr"/>
            <a:lstStyle/>
            <a:p>
              <a:r>
                <a:rPr lang="en-US" sz="2800" dirty="0">
                  <a:solidFill>
                    <a:srgbClr val="800080"/>
                  </a:solidFill>
                  <a:latin typeface="Calibri" pitchFamily="34" charset="0"/>
                </a:rPr>
                <a:t>   </a:t>
              </a:r>
              <a:r>
                <a:rPr lang="en-US" sz="2400" u="sng" dirty="0">
                  <a:solidFill>
                    <a:srgbClr val="800080"/>
                  </a:solidFill>
                </a:rPr>
                <a:t>GROEP 2  (5 </a:t>
              </a:r>
              <a:r>
                <a:rPr lang="en-US" sz="2400" u="sng" dirty="0" err="1">
                  <a:solidFill>
                    <a:srgbClr val="800080"/>
                  </a:solidFill>
                </a:rPr>
                <a:t>patiënten</a:t>
              </a:r>
              <a:r>
                <a:rPr lang="en-US" sz="2400" u="sng" dirty="0">
                  <a:solidFill>
                    <a:srgbClr val="800080"/>
                  </a:solidFill>
                </a:rPr>
                <a:t>)</a:t>
              </a:r>
              <a:r>
                <a:rPr lang="en-US" sz="2800" dirty="0">
                  <a:solidFill>
                    <a:srgbClr val="800080"/>
                  </a:solidFill>
                  <a:latin typeface="Calibri" pitchFamily="34" charset="0"/>
                </a:rPr>
                <a:t>  </a:t>
              </a:r>
            </a:p>
            <a:p>
              <a:r>
                <a:rPr lang="en-US" sz="2000" dirty="0">
                  <a:solidFill>
                    <a:srgbClr val="FF0000"/>
                  </a:solidFill>
                </a:rPr>
                <a:t>Dag 1 – </a:t>
              </a:r>
              <a:r>
                <a:rPr lang="en-US" sz="2000" dirty="0" err="1">
                  <a:solidFill>
                    <a:srgbClr val="FF0000"/>
                  </a:solidFill>
                </a:rPr>
                <a:t>Lecigon</a:t>
              </a:r>
              <a:r>
                <a:rPr lang="en-US" sz="2000" dirty="0">
                  <a:solidFill>
                    <a:srgbClr val="FF0000"/>
                  </a:solidFill>
                </a:rPr>
                <a:t>	</a:t>
              </a:r>
              <a:r>
                <a:rPr lang="en-US" sz="2000" dirty="0">
                  <a:solidFill>
                    <a:srgbClr val="00B050"/>
                  </a:solidFill>
                </a:rPr>
                <a:t>Dag 2 -</a:t>
              </a:r>
              <a:r>
                <a:rPr lang="en-US" sz="2000" dirty="0" err="1">
                  <a:solidFill>
                    <a:srgbClr val="00B050"/>
                  </a:solidFill>
                </a:rPr>
                <a:t>Duodopa</a:t>
              </a:r>
              <a:endParaRPr lang="en-US" sz="2000" dirty="0">
                <a:solidFill>
                  <a:srgbClr val="00B050"/>
                </a:solidFill>
              </a:endParaRPr>
            </a:p>
            <a:p>
              <a:endParaRPr lang="en-US" sz="2000" dirty="0">
                <a:solidFill>
                  <a:srgbClr val="800080"/>
                </a:solidFill>
                <a:latin typeface="Calibri" pitchFamily="34" charset="0"/>
              </a:endParaRPr>
            </a:p>
            <a:p>
              <a:r>
                <a:rPr lang="en-US" dirty="0">
                  <a:latin typeface="Calibri" pitchFamily="34" charset="0"/>
                </a:rPr>
                <a:t>                                  </a:t>
              </a:r>
              <a:r>
                <a:rPr lang="en-US" sz="6600" dirty="0">
                  <a:solidFill>
                    <a:srgbClr val="800080"/>
                  </a:solidFill>
                </a:rPr>
                <a:t>&amp;</a:t>
              </a:r>
            </a:p>
            <a:p>
              <a:r>
                <a:rPr lang="en-US" sz="2800" dirty="0">
                  <a:solidFill>
                    <a:srgbClr val="800080"/>
                  </a:solidFill>
                  <a:latin typeface="Calibri" pitchFamily="34" charset="0"/>
                </a:rPr>
                <a:t>               </a:t>
              </a:r>
              <a:r>
                <a:rPr lang="en-US" sz="2800" dirty="0">
                  <a:solidFill>
                    <a:srgbClr val="800080"/>
                  </a:solidFill>
                </a:rPr>
                <a:t>14 UUR</a:t>
              </a:r>
              <a:endParaRPr lang="nl-NL" sz="2800" dirty="0"/>
            </a:p>
          </p:txBody>
        </p:sp>
        <p:pic>
          <p:nvPicPr>
            <p:cNvPr id="66566" name="Picture 13" descr="Afbeeldingsresultaat voor duodopa">
              <a:hlinkClick r:id="rId3"/>
            </p:cNvPr>
            <p:cNvPicPr>
              <a:picLocks noChangeAspect="1" noChangeArrowheads="1"/>
            </p:cNvPicPr>
            <p:nvPr/>
          </p:nvPicPr>
          <p:blipFill>
            <a:blip r:embed="rId4"/>
            <a:srcRect l="31703" t="11430" b="5540"/>
            <a:stretch>
              <a:fillRect/>
            </a:stretch>
          </p:blipFill>
          <p:spPr bwMode="auto">
            <a:xfrm>
              <a:off x="4751" y="1450"/>
              <a:ext cx="651" cy="907"/>
            </a:xfrm>
            <a:prstGeom prst="rect">
              <a:avLst/>
            </a:prstGeom>
            <a:noFill/>
            <a:ln w="9525">
              <a:noFill/>
              <a:miter lim="800000"/>
              <a:headEnd/>
              <a:tailEnd/>
            </a:ln>
          </p:spPr>
        </p:pic>
      </p:grpSp>
      <p:pic>
        <p:nvPicPr>
          <p:cNvPr id="10242" name="Picture 2" descr="Lecigon | STADA">
            <a:extLst>
              <a:ext uri="{FF2B5EF4-FFF2-40B4-BE49-F238E27FC236}">
                <a16:creationId xmlns:a16="http://schemas.microsoft.com/office/drawing/2014/main" xmlns="" id="{06F47990-FC46-E7E1-F8A4-147F90D142B3}"/>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0193" r="11399"/>
          <a:stretch/>
        </p:blipFill>
        <p:spPr bwMode="auto">
          <a:xfrm rot="5400000">
            <a:off x="2666698" y="2480071"/>
            <a:ext cx="1439862" cy="103346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Lecigon | STADA">
            <a:extLst>
              <a:ext uri="{FF2B5EF4-FFF2-40B4-BE49-F238E27FC236}">
                <a16:creationId xmlns:a16="http://schemas.microsoft.com/office/drawing/2014/main" xmlns="" id="{0E2AED83-8527-392D-109A-E13DE76316B8}"/>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0193" r="11399"/>
          <a:stretch/>
        </p:blipFill>
        <p:spPr bwMode="auto">
          <a:xfrm rot="5400000">
            <a:off x="4813943" y="2278857"/>
            <a:ext cx="1439862" cy="103346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jdelijke aanduiding voor inhoud 5">
            <a:extLst>
              <a:ext uri="{FF2B5EF4-FFF2-40B4-BE49-F238E27FC236}">
                <a16:creationId xmlns:a16="http://schemas.microsoft.com/office/drawing/2014/main" xmlns="" id="{014BAAA6-1722-F2B3-57B2-92A79F3DA11A}"/>
              </a:ext>
            </a:extLst>
          </p:cNvPr>
          <p:cNvSpPr>
            <a:spLocks noGrp="1"/>
          </p:cNvSpPr>
          <p:nvPr>
            <p:ph idx="4294967295"/>
          </p:nvPr>
        </p:nvSpPr>
        <p:spPr>
          <a:xfrm>
            <a:off x="3927391" y="4365625"/>
            <a:ext cx="4772025" cy="2016125"/>
          </a:xfrm>
        </p:spPr>
        <p:txBody>
          <a:bodyPr>
            <a:normAutofit fontScale="92500"/>
          </a:bodyPr>
          <a:lstStyle/>
          <a:p>
            <a:pPr marL="0" indent="0">
              <a:buNone/>
            </a:pPr>
            <a:r>
              <a:rPr lang="nl-NL" dirty="0">
                <a:solidFill>
                  <a:schemeClr val="tx1">
                    <a:lumMod val="90000"/>
                    <a:lumOff val="10000"/>
                  </a:schemeClr>
                </a:solidFill>
              </a:rPr>
              <a:t>8x bijwerkingen (van 22 testen)</a:t>
            </a:r>
          </a:p>
          <a:p>
            <a:pPr lvl="1"/>
            <a:r>
              <a:rPr lang="nl-NL" dirty="0"/>
              <a:t>3 </a:t>
            </a:r>
            <a:r>
              <a:rPr lang="nl-NL" dirty="0" err="1"/>
              <a:t>Duodopa</a:t>
            </a:r>
            <a:r>
              <a:rPr lang="nl-NL" dirty="0"/>
              <a:t> hoofdpijn, diarree</a:t>
            </a:r>
          </a:p>
          <a:p>
            <a:pPr lvl="1"/>
            <a:r>
              <a:rPr lang="nl-NL" dirty="0"/>
              <a:t>6 </a:t>
            </a:r>
            <a:r>
              <a:rPr lang="nl-NL" dirty="0" err="1"/>
              <a:t>Lecigon</a:t>
            </a:r>
            <a:r>
              <a:rPr lang="nl-NL" dirty="0"/>
              <a:t> hoofdpijn, duizelig</a:t>
            </a:r>
          </a:p>
          <a:p>
            <a:endParaRPr lang="nl-NL" dirty="0"/>
          </a:p>
        </p:txBody>
      </p:sp>
      <p:pic>
        <p:nvPicPr>
          <p:cNvPr id="7" name="Picture 15" descr="Afbeeldingsresultaat voor apotheker cartoon">
            <a:hlinkClick r:id="rId6"/>
            <a:extLst>
              <a:ext uri="{FF2B5EF4-FFF2-40B4-BE49-F238E27FC236}">
                <a16:creationId xmlns:a16="http://schemas.microsoft.com/office/drawing/2014/main" xmlns="" id="{771BC626-F5BB-6C03-1DFE-54F39CEFD0CE}"/>
              </a:ext>
            </a:extLst>
          </p:cNvPr>
          <p:cNvPicPr>
            <a:picLocks noChangeAspect="1" noChangeArrowheads="1"/>
          </p:cNvPicPr>
          <p:nvPr/>
        </p:nvPicPr>
        <p:blipFill>
          <a:blip r:embed="rId7"/>
          <a:srcRect/>
          <a:stretch>
            <a:fillRect/>
          </a:stretch>
        </p:blipFill>
        <p:spPr bwMode="auto">
          <a:xfrm>
            <a:off x="590712" y="4114039"/>
            <a:ext cx="2278063" cy="2301875"/>
          </a:xfrm>
          <a:prstGeom prst="rect">
            <a:avLst/>
          </a:prstGeom>
          <a:noFill/>
          <a:ln w="9525">
            <a:noFill/>
            <a:miter lim="800000"/>
            <a:headEnd/>
            <a:tailEnd/>
          </a:ln>
        </p:spPr>
      </p:pic>
      <p:sp>
        <p:nvSpPr>
          <p:cNvPr id="8" name="Tekstvak 7">
            <a:extLst>
              <a:ext uri="{FF2B5EF4-FFF2-40B4-BE49-F238E27FC236}">
                <a16:creationId xmlns:a16="http://schemas.microsoft.com/office/drawing/2014/main" xmlns="" id="{8413FEA2-90BF-FBEF-87FF-A08ECE969828}"/>
              </a:ext>
            </a:extLst>
          </p:cNvPr>
          <p:cNvSpPr txBox="1"/>
          <p:nvPr/>
        </p:nvSpPr>
        <p:spPr>
          <a:xfrm>
            <a:off x="7746252" y="6464369"/>
            <a:ext cx="1107996" cy="276999"/>
          </a:xfrm>
          <a:prstGeom prst="rect">
            <a:avLst/>
          </a:prstGeom>
          <a:noFill/>
        </p:spPr>
        <p:txBody>
          <a:bodyPr wrap="none" rtlCol="0">
            <a:spAutoFit/>
          </a:bodyPr>
          <a:lstStyle/>
          <a:p>
            <a:r>
              <a:rPr lang="nl-NL" sz="1200" dirty="0" err="1">
                <a:latin typeface="Verdana"/>
                <a:cs typeface="Verdana"/>
              </a:rPr>
              <a:t>Senek</a:t>
            </a:r>
            <a:r>
              <a:rPr lang="nl-NL" sz="1200" dirty="0">
                <a:latin typeface="Verdana"/>
                <a:cs typeface="Verdana"/>
              </a:rPr>
              <a:t> 2016</a:t>
            </a:r>
          </a:p>
        </p:txBody>
      </p:sp>
    </p:spTree>
    <p:extLst>
      <p:ext uri="{BB962C8B-B14F-4D97-AF65-F5344CB8AC3E}">
        <p14:creationId xmlns:p14="http://schemas.microsoft.com/office/powerpoint/2010/main" xmlns="" val="214261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3" descr="Afbeelding met tekst, schermafbeelding, monitor, binnen&#10;&#10;Automatisch gegenereerde beschrijving">
            <a:extLst>
              <a:ext uri="{FF2B5EF4-FFF2-40B4-BE49-F238E27FC236}">
                <a16:creationId xmlns:a16="http://schemas.microsoft.com/office/drawing/2014/main" xmlns="" id="{8583D060-C9A1-6FA5-B999-5189080CFCD8}"/>
              </a:ext>
            </a:extLst>
          </p:cNvPr>
          <p:cNvPicPr>
            <a:picLocks noChangeAspect="1"/>
          </p:cNvPicPr>
          <p:nvPr/>
        </p:nvPicPr>
        <p:blipFill rotWithShape="1">
          <a:blip r:embed="rId3"/>
          <a:srcRect l="22747" t="43273" r="62497" b="32299"/>
          <a:stretch/>
        </p:blipFill>
        <p:spPr bwMode="auto">
          <a:xfrm>
            <a:off x="611560" y="1052736"/>
            <a:ext cx="4320479" cy="2691680"/>
          </a:xfrm>
          <a:prstGeom prst="rect">
            <a:avLst/>
          </a:prstGeom>
          <a:ln>
            <a:noFill/>
          </a:ln>
          <a:effectLst>
            <a:glow rad="101600">
              <a:schemeClr val="accent6">
                <a:satMod val="175000"/>
                <a:alpha val="40000"/>
              </a:schemeClr>
            </a:glow>
          </a:effectLst>
          <a:extLst>
            <a:ext uri="{53640926-AAD7-44D8-BBD7-CCE9431645EC}">
              <a14:shadowObscured xmlns:a14="http://schemas.microsoft.com/office/drawing/2010/main" xmlns=""/>
            </a:ext>
          </a:extLst>
        </p:spPr>
      </p:pic>
      <p:pic>
        <p:nvPicPr>
          <p:cNvPr id="9" name="Tijdelijke aanduiding voor inhoud 3" descr="Afbeelding met tekst, schermafbeelding, monitor, binnen&#10;&#10;Automatisch gegenereerde beschrijving">
            <a:extLst>
              <a:ext uri="{FF2B5EF4-FFF2-40B4-BE49-F238E27FC236}">
                <a16:creationId xmlns:a16="http://schemas.microsoft.com/office/drawing/2014/main" xmlns="" id="{D07B98E7-A236-3EB3-D0C3-BBD4581B63CC}"/>
              </a:ext>
            </a:extLst>
          </p:cNvPr>
          <p:cNvPicPr>
            <a:picLocks noGrp="1" noChangeAspect="1"/>
          </p:cNvPicPr>
          <p:nvPr>
            <p:ph idx="1"/>
          </p:nvPr>
        </p:nvPicPr>
        <p:blipFill rotWithShape="1">
          <a:blip r:embed="rId3"/>
          <a:srcRect l="22747" t="68107" r="62497" b="7713"/>
          <a:stretch/>
        </p:blipFill>
        <p:spPr bwMode="auto">
          <a:xfrm>
            <a:off x="4420231" y="3645866"/>
            <a:ext cx="4320479" cy="2664296"/>
          </a:xfrm>
          <a:prstGeom prst="rect">
            <a:avLst/>
          </a:prstGeom>
          <a:ln>
            <a:noFill/>
          </a:ln>
          <a:effectLst>
            <a:glow rad="127000">
              <a:schemeClr val="tx1"/>
            </a:glow>
          </a:effectLst>
          <a:extLst>
            <a:ext uri="{53640926-AAD7-44D8-BBD7-CCE9431645EC}">
              <a14:shadowObscured xmlns:a14="http://schemas.microsoft.com/office/drawing/2010/main" xmlns=""/>
            </a:ext>
          </a:extLst>
        </p:spPr>
      </p:pic>
      <p:sp>
        <p:nvSpPr>
          <p:cNvPr id="10" name="Tekstvak 9">
            <a:extLst>
              <a:ext uri="{FF2B5EF4-FFF2-40B4-BE49-F238E27FC236}">
                <a16:creationId xmlns:a16="http://schemas.microsoft.com/office/drawing/2014/main" xmlns="" id="{04805DBB-067C-77EC-F1A7-41F453CF8FC5}"/>
              </a:ext>
            </a:extLst>
          </p:cNvPr>
          <p:cNvSpPr txBox="1"/>
          <p:nvPr/>
        </p:nvSpPr>
        <p:spPr>
          <a:xfrm>
            <a:off x="5597492" y="1412776"/>
            <a:ext cx="2952328" cy="1200329"/>
          </a:xfrm>
          <a:prstGeom prst="rect">
            <a:avLst/>
          </a:prstGeom>
          <a:noFill/>
        </p:spPr>
        <p:txBody>
          <a:bodyPr wrap="square" rtlCol="0">
            <a:spAutoFit/>
          </a:bodyPr>
          <a:lstStyle/>
          <a:p>
            <a:r>
              <a:rPr lang="nl-NL" dirty="0">
                <a:solidFill>
                  <a:schemeClr val="accent6">
                    <a:lumMod val="50000"/>
                  </a:schemeClr>
                </a:solidFill>
                <a:latin typeface="Verdana"/>
                <a:cs typeface="Verdana"/>
              </a:rPr>
              <a:t>Met </a:t>
            </a:r>
            <a:r>
              <a:rPr lang="nl-NL" dirty="0" err="1">
                <a:solidFill>
                  <a:schemeClr val="accent6">
                    <a:lumMod val="50000"/>
                  </a:schemeClr>
                </a:solidFill>
                <a:latin typeface="Verdana"/>
                <a:cs typeface="Verdana"/>
              </a:rPr>
              <a:t>entacapone</a:t>
            </a:r>
            <a:r>
              <a:rPr lang="nl-NL" dirty="0">
                <a:solidFill>
                  <a:schemeClr val="accent6">
                    <a:lumMod val="50000"/>
                  </a:schemeClr>
                </a:solidFill>
                <a:latin typeface="Verdana"/>
                <a:cs typeface="Verdana"/>
              </a:rPr>
              <a:t> oraal hoge concentratie levodopa in bloed dan met alleen levodopa</a:t>
            </a:r>
          </a:p>
        </p:txBody>
      </p:sp>
      <p:sp>
        <p:nvSpPr>
          <p:cNvPr id="11" name="Tekstvak 10">
            <a:extLst>
              <a:ext uri="{FF2B5EF4-FFF2-40B4-BE49-F238E27FC236}">
                <a16:creationId xmlns:a16="http://schemas.microsoft.com/office/drawing/2014/main" xmlns="" id="{EC09FDE6-7C9C-37C0-02D7-18355963A48A}"/>
              </a:ext>
            </a:extLst>
          </p:cNvPr>
          <p:cNvSpPr txBox="1"/>
          <p:nvPr/>
        </p:nvSpPr>
        <p:spPr>
          <a:xfrm>
            <a:off x="611560" y="4056256"/>
            <a:ext cx="2736304" cy="1200329"/>
          </a:xfrm>
          <a:prstGeom prst="rect">
            <a:avLst/>
          </a:prstGeom>
          <a:noFill/>
        </p:spPr>
        <p:txBody>
          <a:bodyPr wrap="square" rtlCol="0">
            <a:spAutoFit/>
          </a:bodyPr>
          <a:lstStyle/>
          <a:p>
            <a:r>
              <a:rPr lang="nl-NL" dirty="0">
                <a:latin typeface="Verdana"/>
                <a:cs typeface="Verdana"/>
              </a:rPr>
              <a:t>Met </a:t>
            </a:r>
            <a:r>
              <a:rPr lang="nl-NL" dirty="0" err="1">
                <a:latin typeface="Verdana"/>
                <a:cs typeface="Verdana"/>
              </a:rPr>
              <a:t>Lecigon</a:t>
            </a:r>
            <a:r>
              <a:rPr lang="nl-NL" dirty="0">
                <a:latin typeface="Verdana"/>
                <a:cs typeface="Verdana"/>
              </a:rPr>
              <a:t> hogere concentratie levodopa in bloed dan bij </a:t>
            </a:r>
            <a:r>
              <a:rPr lang="nl-NL" dirty="0" err="1">
                <a:latin typeface="Verdana"/>
                <a:cs typeface="Verdana"/>
              </a:rPr>
              <a:t>Duodopa</a:t>
            </a:r>
            <a:endParaRPr lang="nl-NL" dirty="0">
              <a:latin typeface="Verdana"/>
              <a:cs typeface="Verdana"/>
            </a:endParaRPr>
          </a:p>
        </p:txBody>
      </p:sp>
      <p:sp>
        <p:nvSpPr>
          <p:cNvPr id="12" name="Tekstvak 11">
            <a:extLst>
              <a:ext uri="{FF2B5EF4-FFF2-40B4-BE49-F238E27FC236}">
                <a16:creationId xmlns:a16="http://schemas.microsoft.com/office/drawing/2014/main" xmlns="" id="{E6619E45-95CF-CAD7-36DA-498A443118DA}"/>
              </a:ext>
            </a:extLst>
          </p:cNvPr>
          <p:cNvSpPr txBox="1"/>
          <p:nvPr/>
        </p:nvSpPr>
        <p:spPr>
          <a:xfrm>
            <a:off x="6951200" y="6021868"/>
            <a:ext cx="502061" cy="215444"/>
          </a:xfrm>
          <a:prstGeom prst="rect">
            <a:avLst/>
          </a:prstGeom>
          <a:solidFill>
            <a:schemeClr val="bg1"/>
          </a:solidFill>
        </p:spPr>
        <p:txBody>
          <a:bodyPr wrap="none" rtlCol="0">
            <a:spAutoFit/>
          </a:bodyPr>
          <a:lstStyle/>
          <a:p>
            <a:r>
              <a:rPr lang="nl-NL" sz="800" dirty="0">
                <a:solidFill>
                  <a:srgbClr val="92928B"/>
                </a:solidFill>
                <a:latin typeface="Verdana"/>
                <a:cs typeface="Verdana"/>
              </a:rPr>
              <a:t>LCEIG</a:t>
            </a:r>
          </a:p>
        </p:txBody>
      </p:sp>
      <p:sp>
        <p:nvSpPr>
          <p:cNvPr id="13" name="Tekstvak 12">
            <a:extLst>
              <a:ext uri="{FF2B5EF4-FFF2-40B4-BE49-F238E27FC236}">
                <a16:creationId xmlns:a16="http://schemas.microsoft.com/office/drawing/2014/main" xmlns="" id="{0D3FD772-5D9C-ACA2-F0EF-EAACCE96FBCB}"/>
              </a:ext>
            </a:extLst>
          </p:cNvPr>
          <p:cNvSpPr txBox="1"/>
          <p:nvPr/>
        </p:nvSpPr>
        <p:spPr>
          <a:xfrm>
            <a:off x="611560" y="5479165"/>
            <a:ext cx="3189212" cy="830997"/>
          </a:xfrm>
          <a:prstGeom prst="rect">
            <a:avLst/>
          </a:prstGeom>
          <a:noFill/>
        </p:spPr>
        <p:txBody>
          <a:bodyPr wrap="square" rtlCol="0">
            <a:spAutoFit/>
          </a:bodyPr>
          <a:lstStyle/>
          <a:p>
            <a:r>
              <a:rPr lang="nl-NL" sz="2400" dirty="0">
                <a:latin typeface="Verdana"/>
                <a:cs typeface="Verdana"/>
              </a:rPr>
              <a:t>-20 tot -40% dosis levodopa nodig</a:t>
            </a:r>
          </a:p>
        </p:txBody>
      </p:sp>
      <p:sp>
        <p:nvSpPr>
          <p:cNvPr id="14" name="Tekstvak 13">
            <a:extLst>
              <a:ext uri="{FF2B5EF4-FFF2-40B4-BE49-F238E27FC236}">
                <a16:creationId xmlns:a16="http://schemas.microsoft.com/office/drawing/2014/main" xmlns="" id="{4BAAE456-0927-089E-09F8-805F412DC414}"/>
              </a:ext>
            </a:extLst>
          </p:cNvPr>
          <p:cNvSpPr txBox="1"/>
          <p:nvPr/>
        </p:nvSpPr>
        <p:spPr>
          <a:xfrm>
            <a:off x="7746252" y="6464369"/>
            <a:ext cx="1107996" cy="276999"/>
          </a:xfrm>
          <a:prstGeom prst="rect">
            <a:avLst/>
          </a:prstGeom>
          <a:noFill/>
        </p:spPr>
        <p:txBody>
          <a:bodyPr wrap="none" rtlCol="0">
            <a:spAutoFit/>
          </a:bodyPr>
          <a:lstStyle/>
          <a:p>
            <a:r>
              <a:rPr lang="nl-NL" sz="1200" dirty="0" err="1">
                <a:latin typeface="Verdana"/>
                <a:cs typeface="Verdana"/>
              </a:rPr>
              <a:t>Senek</a:t>
            </a:r>
            <a:r>
              <a:rPr lang="nl-NL" sz="1200" dirty="0">
                <a:latin typeface="Verdana"/>
                <a:cs typeface="Verdana"/>
              </a:rPr>
              <a:t> 2016</a:t>
            </a:r>
          </a:p>
        </p:txBody>
      </p:sp>
    </p:spTree>
    <p:extLst>
      <p:ext uri="{BB962C8B-B14F-4D97-AF65-F5344CB8AC3E}">
        <p14:creationId xmlns:p14="http://schemas.microsoft.com/office/powerpoint/2010/main" xmlns="" val="6025923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8"/>
          <p:cNvSpPr txBox="1">
            <a:spLocks noChangeArrowheads="1"/>
          </p:cNvSpPr>
          <p:nvPr/>
        </p:nvSpPr>
        <p:spPr bwMode="auto">
          <a:xfrm>
            <a:off x="3851275" y="1493838"/>
            <a:ext cx="692150" cy="366712"/>
          </a:xfrm>
          <a:prstGeom prst="rect">
            <a:avLst/>
          </a:prstGeom>
          <a:noFill/>
          <a:ln w="9525">
            <a:noFill/>
            <a:miter lim="800000"/>
            <a:headEnd/>
            <a:tailEnd/>
          </a:ln>
        </p:spPr>
        <p:txBody>
          <a:bodyPr wrap="none">
            <a:spAutoFit/>
          </a:bodyPr>
          <a:lstStyle/>
          <a:p>
            <a:r>
              <a:rPr lang="en-US">
                <a:solidFill>
                  <a:schemeClr val="bg1"/>
                </a:solidFill>
              </a:rPr>
              <a:t>2014</a:t>
            </a:r>
            <a:endParaRPr lang="nl-NL">
              <a:solidFill>
                <a:schemeClr val="bg1"/>
              </a:solidFill>
            </a:endParaRPr>
          </a:p>
        </p:txBody>
      </p:sp>
      <p:pic>
        <p:nvPicPr>
          <p:cNvPr id="72706" name="Picture 10" descr="Gerelateerde afbeelding">
            <a:hlinkClick r:id="rId3"/>
          </p:cNvPr>
          <p:cNvPicPr>
            <a:picLocks noChangeAspect="1" noChangeArrowheads="1"/>
          </p:cNvPicPr>
          <p:nvPr/>
        </p:nvPicPr>
        <p:blipFill>
          <a:blip r:embed="rId4"/>
          <a:srcRect/>
          <a:stretch>
            <a:fillRect/>
          </a:stretch>
        </p:blipFill>
        <p:spPr bwMode="auto">
          <a:xfrm>
            <a:off x="196850" y="952500"/>
            <a:ext cx="2574925" cy="5716588"/>
          </a:xfrm>
          <a:prstGeom prst="rect">
            <a:avLst/>
          </a:prstGeom>
          <a:noFill/>
          <a:ln w="9525">
            <a:noFill/>
            <a:miter lim="800000"/>
            <a:headEnd/>
            <a:tailEnd/>
          </a:ln>
        </p:spPr>
      </p:pic>
      <p:sp>
        <p:nvSpPr>
          <p:cNvPr id="72707" name="Text Box 9"/>
          <p:cNvSpPr txBox="1">
            <a:spLocks noChangeArrowheads="1"/>
          </p:cNvSpPr>
          <p:nvPr/>
        </p:nvSpPr>
        <p:spPr bwMode="auto">
          <a:xfrm>
            <a:off x="2843213" y="1052513"/>
            <a:ext cx="6121400" cy="4258986"/>
          </a:xfrm>
          <a:prstGeom prst="rect">
            <a:avLst/>
          </a:prstGeom>
          <a:noFill/>
          <a:ln w="9525">
            <a:noFill/>
            <a:miter lim="800000"/>
            <a:headEnd/>
            <a:tailEnd/>
          </a:ln>
        </p:spPr>
        <p:txBody>
          <a:bodyPr>
            <a:spAutoFit/>
          </a:bodyPr>
          <a:lstStyle/>
          <a:p>
            <a:pPr>
              <a:lnSpc>
                <a:spcPct val="140000"/>
              </a:lnSpc>
            </a:pPr>
            <a:r>
              <a:rPr lang="en-US" sz="2800" dirty="0">
                <a:solidFill>
                  <a:srgbClr val="CC3399"/>
                </a:solidFill>
                <a:latin typeface="Calibri" pitchFamily="34" charset="0"/>
              </a:rPr>
              <a:t> </a:t>
            </a:r>
            <a:r>
              <a:rPr lang="en-US" sz="2800" dirty="0" err="1">
                <a:solidFill>
                  <a:srgbClr val="CC3399"/>
                </a:solidFill>
                <a:latin typeface="Calibri" pitchFamily="34" charset="0"/>
              </a:rPr>
              <a:t>Beschadiging</a:t>
            </a:r>
            <a:r>
              <a:rPr lang="en-US" sz="2800" dirty="0">
                <a:solidFill>
                  <a:srgbClr val="CC3399"/>
                </a:solidFill>
                <a:latin typeface="Calibri" pitchFamily="34" charset="0"/>
              </a:rPr>
              <a:t> van </a:t>
            </a:r>
            <a:r>
              <a:rPr lang="en-US" sz="2800" dirty="0" err="1">
                <a:solidFill>
                  <a:srgbClr val="CC3399"/>
                </a:solidFill>
                <a:latin typeface="Calibri" pitchFamily="34" charset="0"/>
              </a:rPr>
              <a:t>zenuwuiteinden</a:t>
            </a:r>
            <a:r>
              <a:rPr lang="en-US" sz="2800" dirty="0">
                <a:solidFill>
                  <a:srgbClr val="CC3399"/>
                </a:solidFill>
                <a:latin typeface="Calibri" pitchFamily="34" charset="0"/>
              </a:rPr>
              <a:t> </a:t>
            </a:r>
          </a:p>
          <a:p>
            <a:pPr>
              <a:lnSpc>
                <a:spcPct val="140000"/>
              </a:lnSpc>
            </a:pPr>
            <a:r>
              <a:rPr lang="en-US" sz="2800" dirty="0">
                <a:solidFill>
                  <a:srgbClr val="CC3399"/>
                </a:solidFill>
                <a:latin typeface="Calibri" pitchFamily="34" charset="0"/>
              </a:rPr>
              <a:t> (= </a:t>
            </a:r>
            <a:r>
              <a:rPr lang="en-US" sz="2800" dirty="0" err="1">
                <a:solidFill>
                  <a:srgbClr val="CC3399"/>
                </a:solidFill>
                <a:latin typeface="Calibri" pitchFamily="34" charset="0"/>
              </a:rPr>
              <a:t>polyneuropathie</a:t>
            </a:r>
            <a:r>
              <a:rPr lang="en-US" sz="2800" dirty="0">
                <a:solidFill>
                  <a:srgbClr val="CC3399"/>
                </a:solidFill>
                <a:latin typeface="Calibri" pitchFamily="34" charset="0"/>
              </a:rPr>
              <a:t>):</a:t>
            </a: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gemiddeld</a:t>
            </a:r>
            <a:r>
              <a:rPr lang="en-US" sz="2800" dirty="0">
                <a:solidFill>
                  <a:srgbClr val="800080"/>
                </a:solidFill>
                <a:latin typeface="Calibri" pitchFamily="34" charset="0"/>
              </a:rPr>
              <a:t> 13,6% </a:t>
            </a: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gerelateerd</a:t>
            </a:r>
            <a:r>
              <a:rPr lang="en-US" sz="2800" dirty="0">
                <a:solidFill>
                  <a:srgbClr val="800080"/>
                </a:solidFill>
                <a:latin typeface="Calibri" pitchFamily="34" charset="0"/>
              </a:rPr>
              <a:t> </a:t>
            </a:r>
            <a:r>
              <a:rPr lang="en-US" sz="2800" dirty="0" err="1">
                <a:solidFill>
                  <a:srgbClr val="800080"/>
                </a:solidFill>
                <a:latin typeface="Calibri" pitchFamily="34" charset="0"/>
              </a:rPr>
              <a:t>aan</a:t>
            </a:r>
            <a:r>
              <a:rPr lang="en-US" sz="2800" dirty="0">
                <a:solidFill>
                  <a:srgbClr val="800080"/>
                </a:solidFill>
                <a:latin typeface="Calibri" pitchFamily="34" charset="0"/>
              </a:rPr>
              <a:t> </a:t>
            </a:r>
            <a:r>
              <a:rPr lang="en-US" sz="2800" dirty="0" err="1">
                <a:solidFill>
                  <a:srgbClr val="800080"/>
                </a:solidFill>
                <a:latin typeface="Calibri" pitchFamily="34" charset="0"/>
              </a:rPr>
              <a:t>dosis</a:t>
            </a:r>
            <a:r>
              <a:rPr lang="en-US" sz="2800" dirty="0">
                <a:solidFill>
                  <a:srgbClr val="800080"/>
                </a:solidFill>
                <a:latin typeface="Calibri" pitchFamily="34" charset="0"/>
              </a:rPr>
              <a:t> levodopa</a:t>
            </a: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verlaagd</a:t>
            </a:r>
            <a:r>
              <a:rPr lang="en-US" sz="2800" dirty="0">
                <a:solidFill>
                  <a:srgbClr val="800080"/>
                </a:solidFill>
                <a:latin typeface="Calibri" pitchFamily="34" charset="0"/>
              </a:rPr>
              <a:t> </a:t>
            </a:r>
            <a:r>
              <a:rPr lang="en-US" sz="2800" dirty="0" err="1">
                <a:solidFill>
                  <a:srgbClr val="800080"/>
                </a:solidFill>
                <a:latin typeface="Calibri" pitchFamily="34" charset="0"/>
              </a:rPr>
              <a:t>vitamine</a:t>
            </a:r>
            <a:r>
              <a:rPr lang="en-US" sz="2800" dirty="0">
                <a:solidFill>
                  <a:srgbClr val="800080"/>
                </a:solidFill>
                <a:latin typeface="Calibri" pitchFamily="34" charset="0"/>
              </a:rPr>
              <a:t> B12, B6 en</a:t>
            </a:r>
          </a:p>
          <a:p>
            <a:pPr>
              <a:lnSpc>
                <a:spcPct val="140000"/>
              </a:lnSpc>
            </a:pPr>
            <a:r>
              <a:rPr lang="en-US" sz="2800" dirty="0">
                <a:solidFill>
                  <a:srgbClr val="800080"/>
                </a:solidFill>
                <a:latin typeface="Calibri" pitchFamily="34" charset="0"/>
              </a:rPr>
              <a:t>      </a:t>
            </a:r>
            <a:r>
              <a:rPr lang="en-US" sz="2800" dirty="0" err="1">
                <a:solidFill>
                  <a:srgbClr val="800080"/>
                </a:solidFill>
                <a:latin typeface="Calibri" pitchFamily="34" charset="0"/>
              </a:rPr>
              <a:t>foliumzuur</a:t>
            </a:r>
            <a:endParaRPr lang="en-US" sz="2800" dirty="0">
              <a:solidFill>
                <a:srgbClr val="800080"/>
              </a:solidFill>
              <a:latin typeface="Calibri" pitchFamily="34" charset="0"/>
            </a:endParaRPr>
          </a:p>
          <a:p>
            <a:pPr>
              <a:lnSpc>
                <a:spcPct val="140000"/>
              </a:lnSpc>
              <a:buFontTx/>
              <a:buChar char="-"/>
            </a:pPr>
            <a:r>
              <a:rPr lang="en-US" sz="2800" dirty="0">
                <a:solidFill>
                  <a:srgbClr val="800080"/>
                </a:solidFill>
                <a:latin typeface="Calibri" pitchFamily="34" charset="0"/>
              </a:rPr>
              <a:t>     </a:t>
            </a:r>
            <a:r>
              <a:rPr lang="en-US" sz="2800" dirty="0" err="1">
                <a:solidFill>
                  <a:srgbClr val="800080"/>
                </a:solidFill>
                <a:latin typeface="Calibri" pitchFamily="34" charset="0"/>
              </a:rPr>
              <a:t>verhoogd</a:t>
            </a:r>
            <a:r>
              <a:rPr lang="en-US" sz="2800" dirty="0">
                <a:solidFill>
                  <a:srgbClr val="800080"/>
                </a:solidFill>
                <a:latin typeface="Calibri" pitchFamily="34" charset="0"/>
              </a:rPr>
              <a:t> homocysteine en MMA</a:t>
            </a:r>
          </a:p>
        </p:txBody>
      </p:sp>
      <p:sp>
        <p:nvSpPr>
          <p:cNvPr id="3" name="Rechthoek 2">
            <a:extLst>
              <a:ext uri="{FF2B5EF4-FFF2-40B4-BE49-F238E27FC236}">
                <a16:creationId xmlns:a16="http://schemas.microsoft.com/office/drawing/2014/main" xmlns="" id="{E7770396-66C6-9081-D30F-71B70039C74E}"/>
              </a:ext>
            </a:extLst>
          </p:cNvPr>
          <p:cNvSpPr/>
          <p:nvPr/>
        </p:nvSpPr>
        <p:spPr>
          <a:xfrm>
            <a:off x="196850" y="908720"/>
            <a:ext cx="8208912" cy="5760368"/>
          </a:xfrm>
          <a:prstGeom prst="rect">
            <a:avLst/>
          </a:prstGeom>
          <a:solidFill>
            <a:schemeClr val="bg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xmlns="" id="{714AF804-2B2D-F8AA-6C26-B6B902D8003E}"/>
              </a:ext>
            </a:extLst>
          </p:cNvPr>
          <p:cNvSpPr txBox="1"/>
          <p:nvPr/>
        </p:nvSpPr>
        <p:spPr>
          <a:xfrm rot="20177895">
            <a:off x="62207" y="2845869"/>
            <a:ext cx="9019585" cy="461665"/>
          </a:xfrm>
          <a:prstGeom prst="rect">
            <a:avLst/>
          </a:prstGeom>
          <a:solidFill>
            <a:schemeClr val="bg1"/>
          </a:solidFill>
        </p:spPr>
        <p:txBody>
          <a:bodyPr wrap="none" rtlCol="0">
            <a:spAutoFit/>
          </a:bodyPr>
          <a:lstStyle/>
          <a:p>
            <a:r>
              <a:rPr lang="nl-NL" sz="2400" dirty="0">
                <a:solidFill>
                  <a:schemeClr val="bg2">
                    <a:lumMod val="10000"/>
                  </a:schemeClr>
                </a:solidFill>
                <a:latin typeface="Verdana"/>
                <a:cs typeface="Verdana"/>
              </a:rPr>
              <a:t>Zeer waarschijnlijk hier minder risico op met </a:t>
            </a:r>
            <a:r>
              <a:rPr lang="nl-NL" sz="2400" dirty="0" err="1">
                <a:solidFill>
                  <a:schemeClr val="bg2">
                    <a:lumMod val="10000"/>
                  </a:schemeClr>
                </a:solidFill>
                <a:latin typeface="Verdana"/>
                <a:cs typeface="Verdana"/>
              </a:rPr>
              <a:t>entacapone</a:t>
            </a:r>
            <a:endParaRPr lang="nl-NL" sz="2400" dirty="0">
              <a:solidFill>
                <a:schemeClr val="bg2">
                  <a:lumMod val="10000"/>
                </a:schemeClr>
              </a:solidFill>
              <a:latin typeface="Verdana"/>
              <a:cs typeface="Verdana"/>
            </a:endParaRPr>
          </a:p>
        </p:txBody>
      </p:sp>
    </p:spTree>
    <p:extLst>
      <p:ext uri="{BB962C8B-B14F-4D97-AF65-F5344CB8AC3E}">
        <p14:creationId xmlns:p14="http://schemas.microsoft.com/office/powerpoint/2010/main" xmlns="" val="31883137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chermafbeelding, computer, monitor&#10;&#10;Automatisch gegenereerde beschrijving">
            <a:extLst>
              <a:ext uri="{FF2B5EF4-FFF2-40B4-BE49-F238E27FC236}">
                <a16:creationId xmlns:a16="http://schemas.microsoft.com/office/drawing/2014/main" xmlns="" id="{6F103408-CCE5-F1D7-4685-743CFE60CBFF}"/>
              </a:ext>
            </a:extLst>
          </p:cNvPr>
          <p:cNvPicPr>
            <a:picLocks noGrp="1" noChangeAspect="1"/>
          </p:cNvPicPr>
          <p:nvPr>
            <p:ph idx="1"/>
          </p:nvPr>
        </p:nvPicPr>
        <p:blipFill rotWithShape="1">
          <a:blip r:embed="rId2"/>
          <a:srcRect l="10803" t="43715" r="51306" b="6388"/>
          <a:stretch/>
        </p:blipFill>
        <p:spPr bwMode="auto">
          <a:xfrm>
            <a:off x="642938" y="2344412"/>
            <a:ext cx="8032750" cy="3980514"/>
          </a:xfrm>
          <a:prstGeom prst="rect">
            <a:avLst/>
          </a:prstGeom>
          <a:ln>
            <a:noFill/>
          </a:ln>
          <a:extLst>
            <a:ext uri="{53640926-AAD7-44D8-BBD7-CCE9431645EC}">
              <a14:shadowObscured xmlns:a14="http://schemas.microsoft.com/office/drawing/2010/main" xmlns=""/>
            </a:ext>
          </a:extLst>
        </p:spPr>
      </p:pic>
      <p:sp>
        <p:nvSpPr>
          <p:cNvPr id="5" name="Rechthoek 4">
            <a:extLst>
              <a:ext uri="{FF2B5EF4-FFF2-40B4-BE49-F238E27FC236}">
                <a16:creationId xmlns:a16="http://schemas.microsoft.com/office/drawing/2014/main" xmlns="" id="{C6B7AAD5-50CA-1FC2-0BC9-69A40BA3E65A}"/>
              </a:ext>
            </a:extLst>
          </p:cNvPr>
          <p:cNvSpPr/>
          <p:nvPr/>
        </p:nvSpPr>
        <p:spPr>
          <a:xfrm>
            <a:off x="643316" y="2344412"/>
            <a:ext cx="8032372" cy="6525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chemeClr val="bg1"/>
              </a:solidFill>
            </a:endParaRPr>
          </a:p>
        </p:txBody>
      </p:sp>
      <p:sp>
        <p:nvSpPr>
          <p:cNvPr id="7" name="Tekstvak 6">
            <a:extLst>
              <a:ext uri="{FF2B5EF4-FFF2-40B4-BE49-F238E27FC236}">
                <a16:creationId xmlns:a16="http://schemas.microsoft.com/office/drawing/2014/main" xmlns="" id="{5E7D7E8C-B6D9-AE1B-B51F-B5BC16289D94}"/>
              </a:ext>
            </a:extLst>
          </p:cNvPr>
          <p:cNvSpPr txBox="1"/>
          <p:nvPr/>
        </p:nvSpPr>
        <p:spPr>
          <a:xfrm>
            <a:off x="5526208" y="5955594"/>
            <a:ext cx="2598788" cy="369332"/>
          </a:xfrm>
          <a:prstGeom prst="rect">
            <a:avLst/>
          </a:prstGeom>
          <a:noFill/>
        </p:spPr>
        <p:txBody>
          <a:bodyPr wrap="none" rtlCol="0">
            <a:spAutoFit/>
          </a:bodyPr>
          <a:lstStyle/>
          <a:p>
            <a:r>
              <a:rPr lang="nl-NL" dirty="0" err="1">
                <a:latin typeface="Verdana"/>
                <a:cs typeface="Verdana"/>
              </a:rPr>
              <a:t>Lecigon</a:t>
            </a:r>
            <a:r>
              <a:rPr lang="nl-NL" dirty="0">
                <a:latin typeface="Verdana"/>
                <a:cs typeface="Verdana"/>
              </a:rPr>
              <a:t>		</a:t>
            </a:r>
            <a:r>
              <a:rPr lang="nl-NL" dirty="0" err="1">
                <a:latin typeface="Verdana"/>
                <a:cs typeface="Verdana"/>
              </a:rPr>
              <a:t>Duodopa</a:t>
            </a:r>
            <a:endParaRPr lang="nl-NL" dirty="0">
              <a:latin typeface="Verdana"/>
              <a:cs typeface="Verdana"/>
            </a:endParaRPr>
          </a:p>
        </p:txBody>
      </p:sp>
      <p:pic>
        <p:nvPicPr>
          <p:cNvPr id="12290" name="Picture 2" descr="Lecigon: Stada bringt Parkinson-Pumpe | APOTHEKE ADHOC">
            <a:extLst>
              <a:ext uri="{FF2B5EF4-FFF2-40B4-BE49-F238E27FC236}">
                <a16:creationId xmlns:a16="http://schemas.microsoft.com/office/drawing/2014/main" xmlns="" id="{09F6E0A8-5FCB-79C8-8C66-CACFD32F671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31379" y="493933"/>
            <a:ext cx="3385367" cy="2257499"/>
          </a:xfrm>
          <a:prstGeom prst="rect">
            <a:avLst/>
          </a:prstGeom>
          <a:noFill/>
          <a:extLst>
            <a:ext uri="{909E8E84-426E-40DD-AFC4-6F175D3DCCD1}">
              <a14:hiddenFill xmlns:a14="http://schemas.microsoft.com/office/drawing/2010/main" xmlns="">
                <a:solidFill>
                  <a:srgbClr val="FFFFFF"/>
                </a:solidFill>
              </a14:hiddenFill>
            </a:ext>
          </a:extLst>
        </p:spPr>
      </p:pic>
      <p:pic>
        <p:nvPicPr>
          <p:cNvPr id="12296" name="Picture 8" descr="Mit Pumpe und Sonde gegen das Zittern">
            <a:extLst>
              <a:ext uri="{FF2B5EF4-FFF2-40B4-BE49-F238E27FC236}">
                <a16:creationId xmlns:a16="http://schemas.microsoft.com/office/drawing/2014/main" xmlns="" id="{CF4CDD61-EAA2-EBA8-B4C5-0425EF95914C}"/>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17240"/>
          <a:stretch/>
        </p:blipFill>
        <p:spPr bwMode="auto">
          <a:xfrm>
            <a:off x="6529474" y="87136"/>
            <a:ext cx="2146214" cy="266429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kstvak 7">
            <a:extLst>
              <a:ext uri="{FF2B5EF4-FFF2-40B4-BE49-F238E27FC236}">
                <a16:creationId xmlns:a16="http://schemas.microsoft.com/office/drawing/2014/main" xmlns="" id="{85C532A1-9462-E207-A2B8-8D9932D6ED2D}"/>
              </a:ext>
            </a:extLst>
          </p:cNvPr>
          <p:cNvSpPr txBox="1"/>
          <p:nvPr/>
        </p:nvSpPr>
        <p:spPr>
          <a:xfrm>
            <a:off x="3901080" y="3181497"/>
            <a:ext cx="1152127" cy="276999"/>
          </a:xfrm>
          <a:prstGeom prst="rect">
            <a:avLst/>
          </a:prstGeom>
          <a:solidFill>
            <a:srgbClr val="00B6EE"/>
          </a:solidFill>
        </p:spPr>
        <p:txBody>
          <a:bodyPr wrap="square" rtlCol="0">
            <a:spAutoFit/>
          </a:bodyPr>
          <a:lstStyle/>
          <a:p>
            <a:pPr algn="ctr"/>
            <a:r>
              <a:rPr lang="nl-NL" sz="1200" dirty="0" err="1">
                <a:solidFill>
                  <a:schemeClr val="bg1"/>
                </a:solidFill>
                <a:latin typeface="Verdana"/>
                <a:cs typeface="Verdana"/>
              </a:rPr>
              <a:t>Lecigon</a:t>
            </a:r>
            <a:endParaRPr lang="nl-NL" sz="1200" dirty="0">
              <a:solidFill>
                <a:schemeClr val="bg1"/>
              </a:solidFill>
              <a:latin typeface="Verdana"/>
              <a:cs typeface="Verdana"/>
            </a:endParaRPr>
          </a:p>
        </p:txBody>
      </p:sp>
      <p:sp>
        <p:nvSpPr>
          <p:cNvPr id="9" name="Tekstvak 8">
            <a:extLst>
              <a:ext uri="{FF2B5EF4-FFF2-40B4-BE49-F238E27FC236}">
                <a16:creationId xmlns:a16="http://schemas.microsoft.com/office/drawing/2014/main" xmlns="" id="{EDDEF895-F9D3-2EB1-B9C1-FA5816B544CD}"/>
              </a:ext>
            </a:extLst>
          </p:cNvPr>
          <p:cNvSpPr txBox="1"/>
          <p:nvPr/>
        </p:nvSpPr>
        <p:spPr>
          <a:xfrm>
            <a:off x="2259024" y="3181325"/>
            <a:ext cx="1448880" cy="276999"/>
          </a:xfrm>
          <a:prstGeom prst="rect">
            <a:avLst/>
          </a:prstGeom>
          <a:solidFill>
            <a:srgbClr val="929292"/>
          </a:solidFill>
        </p:spPr>
        <p:txBody>
          <a:bodyPr wrap="square" rtlCol="0">
            <a:spAutoFit/>
          </a:bodyPr>
          <a:lstStyle/>
          <a:p>
            <a:pPr algn="ctr"/>
            <a:r>
              <a:rPr lang="nl-NL" sz="1200" dirty="0" err="1">
                <a:solidFill>
                  <a:schemeClr val="bg1"/>
                </a:solidFill>
                <a:latin typeface="Verdana"/>
                <a:cs typeface="Verdana"/>
              </a:rPr>
              <a:t>Duodopa</a:t>
            </a:r>
            <a:endParaRPr lang="nl-NL" sz="1200" dirty="0">
              <a:solidFill>
                <a:schemeClr val="bg1"/>
              </a:solidFill>
              <a:latin typeface="Verdana"/>
              <a:cs typeface="Verdana"/>
            </a:endParaRPr>
          </a:p>
        </p:txBody>
      </p:sp>
    </p:spTree>
    <p:extLst>
      <p:ext uri="{BB962C8B-B14F-4D97-AF65-F5344CB8AC3E}">
        <p14:creationId xmlns:p14="http://schemas.microsoft.com/office/powerpoint/2010/main" xmlns="" val="4128589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892763E-BED0-BC1D-6B31-19CD399AAA9E}"/>
              </a:ext>
            </a:extLst>
          </p:cNvPr>
          <p:cNvSpPr>
            <a:spLocks noGrp="1"/>
          </p:cNvSpPr>
          <p:nvPr>
            <p:ph type="title"/>
          </p:nvPr>
        </p:nvSpPr>
        <p:spPr/>
        <p:txBody>
          <a:bodyPr/>
          <a:lstStyle/>
          <a:p>
            <a:r>
              <a:rPr lang="nl-NL" dirty="0"/>
              <a:t>Toediening: dosering</a:t>
            </a:r>
          </a:p>
        </p:txBody>
      </p:sp>
      <p:sp>
        <p:nvSpPr>
          <p:cNvPr id="3" name="Tijdelijke aanduiding voor inhoud 2">
            <a:extLst>
              <a:ext uri="{FF2B5EF4-FFF2-40B4-BE49-F238E27FC236}">
                <a16:creationId xmlns:a16="http://schemas.microsoft.com/office/drawing/2014/main" xmlns="" id="{21E07EF8-09CF-57BF-0E9A-71AD59EE766A}"/>
              </a:ext>
            </a:extLst>
          </p:cNvPr>
          <p:cNvSpPr>
            <a:spLocks noGrp="1"/>
          </p:cNvSpPr>
          <p:nvPr>
            <p:ph idx="1"/>
          </p:nvPr>
        </p:nvSpPr>
        <p:spPr/>
        <p:txBody>
          <a:bodyPr>
            <a:normAutofit/>
          </a:bodyPr>
          <a:lstStyle/>
          <a:p>
            <a:r>
              <a:rPr lang="nl-NL" sz="2000" dirty="0"/>
              <a:t>De totale dagelijkse dosis is samengesteld uit 3 individueel aangepaste doses</a:t>
            </a:r>
            <a:endParaRPr lang="nl-NL" sz="2000" baseline="30000" dirty="0"/>
          </a:p>
          <a:p>
            <a:pPr lvl="1"/>
            <a:r>
              <a:rPr lang="nl-NL" sz="2000" dirty="0"/>
              <a:t>De ochtenddosis</a:t>
            </a:r>
          </a:p>
          <a:p>
            <a:pPr lvl="1"/>
            <a:r>
              <a:rPr lang="nl-NL" sz="2000" dirty="0"/>
              <a:t>De continudosis (mogelijkheid tot 3 verschillende ‘flow’-standen) </a:t>
            </a:r>
          </a:p>
          <a:p>
            <a:pPr lvl="1"/>
            <a:r>
              <a:rPr lang="nl-NL" sz="2000" dirty="0"/>
              <a:t>De aanvullende extra doses</a:t>
            </a:r>
          </a:p>
          <a:p>
            <a:pPr lvl="1"/>
            <a:endParaRPr lang="nl-NL" sz="2000" dirty="0"/>
          </a:p>
          <a:p>
            <a:r>
              <a:rPr lang="nl-NL" sz="2000" dirty="0"/>
              <a:t>De behandeling is meestal gedurende 16 uur per dag en wordt ‘s nachts gestopt</a:t>
            </a:r>
          </a:p>
          <a:p>
            <a:r>
              <a:rPr lang="nl-NL" sz="2000" dirty="0"/>
              <a:t>Zo nodig 24-uursbehandeling mogelijk</a:t>
            </a:r>
          </a:p>
          <a:p>
            <a:endParaRPr lang="nl-NL" dirty="0"/>
          </a:p>
        </p:txBody>
      </p:sp>
      <p:sp>
        <p:nvSpPr>
          <p:cNvPr id="5" name="Tekstvak 4">
            <a:extLst>
              <a:ext uri="{FF2B5EF4-FFF2-40B4-BE49-F238E27FC236}">
                <a16:creationId xmlns:a16="http://schemas.microsoft.com/office/drawing/2014/main" xmlns="" id="{4C8794AE-49DB-619F-7C5D-82BEBF0AF9C2}"/>
              </a:ext>
            </a:extLst>
          </p:cNvPr>
          <p:cNvSpPr txBox="1"/>
          <p:nvPr/>
        </p:nvSpPr>
        <p:spPr>
          <a:xfrm>
            <a:off x="6154740" y="6372036"/>
            <a:ext cx="2849947" cy="369332"/>
          </a:xfrm>
          <a:prstGeom prst="rect">
            <a:avLst/>
          </a:prstGeom>
          <a:noFill/>
        </p:spPr>
        <p:txBody>
          <a:bodyPr wrap="none" rtlCol="0">
            <a:spAutoFit/>
          </a:bodyPr>
          <a:lstStyle/>
          <a:p>
            <a:r>
              <a:rPr lang="nl-NL" dirty="0">
                <a:latin typeface="Verdana"/>
                <a:cs typeface="Verdana"/>
              </a:rPr>
              <a:t>Slide van </a:t>
            </a:r>
            <a:r>
              <a:rPr lang="nl-NL" dirty="0" err="1">
                <a:latin typeface="Verdana"/>
                <a:cs typeface="Verdana"/>
              </a:rPr>
              <a:t>Centrapharm</a:t>
            </a:r>
            <a:endParaRPr lang="nl-NL" dirty="0">
              <a:latin typeface="Verdana"/>
              <a:cs typeface="Verdana"/>
            </a:endParaRPr>
          </a:p>
        </p:txBody>
      </p:sp>
    </p:spTree>
    <p:extLst>
      <p:ext uri="{BB962C8B-B14F-4D97-AF65-F5344CB8AC3E}">
        <p14:creationId xmlns:p14="http://schemas.microsoft.com/office/powerpoint/2010/main" xmlns="" val="904585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2A257-2F31-424F-ABD5-2CADF16975F4}"/>
              </a:ext>
            </a:extLst>
          </p:cNvPr>
          <p:cNvSpPr>
            <a:spLocks noGrp="1"/>
          </p:cNvSpPr>
          <p:nvPr>
            <p:ph type="title" idx="4294967295"/>
          </p:nvPr>
        </p:nvSpPr>
        <p:spPr>
          <a:xfrm>
            <a:off x="1111250" y="981075"/>
            <a:ext cx="8032750" cy="431800"/>
          </a:xfrm>
        </p:spPr>
        <p:txBody>
          <a:bodyPr>
            <a:normAutofit/>
          </a:bodyPr>
          <a:lstStyle/>
          <a:p>
            <a:r>
              <a:rPr lang="en-US" sz="2800" dirty="0"/>
              <a:t>Even </a:t>
            </a:r>
            <a:r>
              <a:rPr lang="en-US" sz="2800" dirty="0" err="1"/>
              <a:t>voorstellen</a:t>
            </a:r>
            <a:r>
              <a:rPr lang="en-US" sz="2800" dirty="0"/>
              <a:t>: </a:t>
            </a:r>
            <a:r>
              <a:rPr lang="en-US" sz="2800" dirty="0" err="1"/>
              <a:t>Alrijne</a:t>
            </a:r>
            <a:r>
              <a:rPr lang="en-US" sz="2800" dirty="0"/>
              <a:t> Parkinson Team</a:t>
            </a:r>
            <a:endParaRPr lang="x-none" sz="2800" dirty="0"/>
          </a:p>
        </p:txBody>
      </p:sp>
      <p:pic>
        <p:nvPicPr>
          <p:cNvPr id="4" name="Picture 19" descr="Afbeeldingsresultaat voor paulien doorlag">
            <a:hlinkClick r:id="rId2"/>
            <a:extLst>
              <a:ext uri="{FF2B5EF4-FFF2-40B4-BE49-F238E27FC236}">
                <a16:creationId xmlns:a16="http://schemas.microsoft.com/office/drawing/2014/main" xmlns="" id="{F716285C-5D4A-4631-925F-6D8CE2A7E1CD}"/>
              </a:ext>
            </a:extLst>
          </p:cNvPr>
          <p:cNvPicPr>
            <a:picLocks noChangeAspect="1" noChangeArrowheads="1"/>
          </p:cNvPicPr>
          <p:nvPr/>
        </p:nvPicPr>
        <p:blipFill>
          <a:blip r:embed="rId3"/>
          <a:srcRect/>
          <a:stretch>
            <a:fillRect/>
          </a:stretch>
        </p:blipFill>
        <p:spPr bwMode="auto">
          <a:xfrm>
            <a:off x="4572000" y="1629577"/>
            <a:ext cx="1784290" cy="2143033"/>
          </a:xfrm>
          <a:prstGeom prst="rect">
            <a:avLst/>
          </a:prstGeom>
          <a:noFill/>
          <a:ln>
            <a:solidFill>
              <a:srgbClr val="E67D3F"/>
            </a:solidFill>
          </a:ln>
        </p:spPr>
      </p:pic>
      <p:pic>
        <p:nvPicPr>
          <p:cNvPr id="5" name="Picture 8" descr="Afbeeldingsresultaat voor anne van der plas neuroloog">
            <a:hlinkClick r:id="rId4"/>
            <a:extLst>
              <a:ext uri="{FF2B5EF4-FFF2-40B4-BE49-F238E27FC236}">
                <a16:creationId xmlns:a16="http://schemas.microsoft.com/office/drawing/2014/main" xmlns="" id="{09B892A6-7DCC-4DE3-91DD-595021A4A50D}"/>
              </a:ext>
            </a:extLst>
          </p:cNvPr>
          <p:cNvPicPr>
            <a:picLocks noChangeAspect="1" noChangeArrowheads="1"/>
          </p:cNvPicPr>
          <p:nvPr/>
        </p:nvPicPr>
        <p:blipFill>
          <a:blip r:embed="rId5"/>
          <a:srcRect/>
          <a:stretch>
            <a:fillRect/>
          </a:stretch>
        </p:blipFill>
        <p:spPr bwMode="auto">
          <a:xfrm>
            <a:off x="654133" y="1629577"/>
            <a:ext cx="1781558" cy="2143033"/>
          </a:xfrm>
          <a:prstGeom prst="rect">
            <a:avLst/>
          </a:prstGeom>
          <a:solidFill>
            <a:schemeClr val="tx1"/>
          </a:solidFill>
          <a:ln w="9525">
            <a:solidFill>
              <a:schemeClr val="accent1"/>
            </a:solidFill>
            <a:miter lim="800000"/>
            <a:headEnd/>
            <a:tailEnd/>
          </a:ln>
          <a:effectLst/>
        </p:spPr>
      </p:pic>
      <p:sp>
        <p:nvSpPr>
          <p:cNvPr id="6" name="TextBox 5">
            <a:extLst>
              <a:ext uri="{FF2B5EF4-FFF2-40B4-BE49-F238E27FC236}">
                <a16:creationId xmlns:a16="http://schemas.microsoft.com/office/drawing/2014/main" xmlns="" id="{4C80B99B-23F2-42AF-910D-0CC8701E5FE3}"/>
              </a:ext>
            </a:extLst>
          </p:cNvPr>
          <p:cNvSpPr txBox="1"/>
          <p:nvPr/>
        </p:nvSpPr>
        <p:spPr>
          <a:xfrm>
            <a:off x="6783022" y="1772816"/>
            <a:ext cx="2273699" cy="1477328"/>
          </a:xfrm>
          <a:prstGeom prst="rect">
            <a:avLst/>
          </a:prstGeom>
          <a:noFill/>
        </p:spPr>
        <p:txBody>
          <a:bodyPr wrap="none" rtlCol="0">
            <a:spAutoFit/>
          </a:bodyPr>
          <a:lstStyle/>
          <a:p>
            <a:r>
              <a:rPr lang="en-US" u="sng" dirty="0" err="1">
                <a:latin typeface="Verdana"/>
                <a:cs typeface="Verdana"/>
              </a:rPr>
              <a:t>Neurologen</a:t>
            </a:r>
            <a:r>
              <a:rPr lang="en-US" dirty="0">
                <a:latin typeface="Verdana"/>
                <a:cs typeface="Verdana"/>
              </a:rPr>
              <a:t>:</a:t>
            </a:r>
          </a:p>
          <a:p>
            <a:endParaRPr lang="en-US" b="0" dirty="0">
              <a:latin typeface="Verdana"/>
              <a:cs typeface="Verdana"/>
            </a:endParaRPr>
          </a:p>
          <a:p>
            <a:r>
              <a:rPr lang="en-US" b="0" dirty="0">
                <a:latin typeface="Verdana"/>
                <a:cs typeface="Verdana"/>
              </a:rPr>
              <a:t>Anne van der </a:t>
            </a:r>
            <a:r>
              <a:rPr lang="en-US" b="0" dirty="0" err="1">
                <a:latin typeface="Verdana"/>
                <a:cs typeface="Verdana"/>
              </a:rPr>
              <a:t>Plas</a:t>
            </a:r>
            <a:endParaRPr lang="en-US" b="0" dirty="0">
              <a:latin typeface="Verdana"/>
              <a:cs typeface="Verdana"/>
            </a:endParaRPr>
          </a:p>
          <a:p>
            <a:r>
              <a:rPr lang="en-US" dirty="0" err="1">
                <a:latin typeface="Verdana"/>
                <a:cs typeface="Verdana"/>
              </a:rPr>
              <a:t>Tjerk</a:t>
            </a:r>
            <a:r>
              <a:rPr lang="en-US" dirty="0">
                <a:latin typeface="Verdana"/>
                <a:cs typeface="Verdana"/>
              </a:rPr>
              <a:t> </a:t>
            </a:r>
            <a:r>
              <a:rPr lang="en-US" dirty="0" err="1">
                <a:latin typeface="Verdana"/>
                <a:cs typeface="Verdana"/>
              </a:rPr>
              <a:t>Lagrand</a:t>
            </a:r>
            <a:endParaRPr lang="en-US" dirty="0">
              <a:latin typeface="Verdana"/>
              <a:cs typeface="Verdana"/>
            </a:endParaRPr>
          </a:p>
          <a:p>
            <a:r>
              <a:rPr lang="en-US" b="0" dirty="0">
                <a:latin typeface="Verdana"/>
                <a:cs typeface="Verdana"/>
              </a:rPr>
              <a:t>Paulien Doorlag</a:t>
            </a:r>
            <a:endParaRPr lang="x-none" b="0" dirty="0">
              <a:latin typeface="Verdana"/>
              <a:cs typeface="Verdana"/>
            </a:endParaRPr>
          </a:p>
        </p:txBody>
      </p:sp>
      <p:pic>
        <p:nvPicPr>
          <p:cNvPr id="7" name="Picture 24" descr="J. (Jolanda) van Gorkum">
            <a:extLst>
              <a:ext uri="{FF2B5EF4-FFF2-40B4-BE49-F238E27FC236}">
                <a16:creationId xmlns:a16="http://schemas.microsoft.com/office/drawing/2014/main" xmlns="" id="{7D59FEDB-98CF-45EA-A927-4D12FF053ACA}"/>
              </a:ext>
            </a:extLst>
          </p:cNvPr>
          <p:cNvPicPr>
            <a:picLocks noChangeAspect="1" noChangeArrowheads="1"/>
          </p:cNvPicPr>
          <p:nvPr/>
        </p:nvPicPr>
        <p:blipFill>
          <a:blip r:embed="rId6"/>
          <a:srcRect/>
          <a:stretch>
            <a:fillRect/>
          </a:stretch>
        </p:blipFill>
        <p:spPr bwMode="auto">
          <a:xfrm>
            <a:off x="1841952" y="4220418"/>
            <a:ext cx="1558788" cy="2088902"/>
          </a:xfrm>
          <a:prstGeom prst="rect">
            <a:avLst/>
          </a:prstGeom>
          <a:noFill/>
          <a:ln>
            <a:solidFill>
              <a:srgbClr val="5E0060"/>
            </a:solidFill>
          </a:ln>
        </p:spPr>
      </p:pic>
      <p:sp>
        <p:nvSpPr>
          <p:cNvPr id="10" name="TextBox 9">
            <a:extLst>
              <a:ext uri="{FF2B5EF4-FFF2-40B4-BE49-F238E27FC236}">
                <a16:creationId xmlns:a16="http://schemas.microsoft.com/office/drawing/2014/main" xmlns="" id="{3C698244-68E9-433B-AAC9-793A9609CCEF}"/>
              </a:ext>
            </a:extLst>
          </p:cNvPr>
          <p:cNvSpPr txBox="1"/>
          <p:nvPr/>
        </p:nvSpPr>
        <p:spPr>
          <a:xfrm>
            <a:off x="6300192" y="4400929"/>
            <a:ext cx="2560637" cy="1200329"/>
          </a:xfrm>
          <a:prstGeom prst="rect">
            <a:avLst/>
          </a:prstGeom>
          <a:noFill/>
        </p:spPr>
        <p:txBody>
          <a:bodyPr wrap="none" rtlCol="0">
            <a:spAutoFit/>
          </a:bodyPr>
          <a:lstStyle/>
          <a:p>
            <a:r>
              <a:rPr lang="en-US" b="0" u="sng" dirty="0" err="1">
                <a:latin typeface="Verdana"/>
                <a:cs typeface="Verdana"/>
              </a:rPr>
              <a:t>Verpleegkundige</a:t>
            </a:r>
            <a:r>
              <a:rPr lang="en-US" u="sng" dirty="0" err="1">
                <a:latin typeface="Verdana"/>
                <a:cs typeface="Verdana"/>
              </a:rPr>
              <a:t>n</a:t>
            </a:r>
            <a:r>
              <a:rPr lang="en-US" dirty="0">
                <a:latin typeface="Verdana"/>
                <a:cs typeface="Verdana"/>
              </a:rPr>
              <a:t>:</a:t>
            </a:r>
            <a:endParaRPr lang="en-US" b="0" dirty="0">
              <a:latin typeface="Verdana"/>
              <a:cs typeface="Verdana"/>
            </a:endParaRPr>
          </a:p>
          <a:p>
            <a:endParaRPr lang="en-US" dirty="0">
              <a:latin typeface="Verdana"/>
              <a:cs typeface="Verdana"/>
            </a:endParaRPr>
          </a:p>
          <a:p>
            <a:r>
              <a:rPr lang="en-US" dirty="0">
                <a:latin typeface="Verdana"/>
                <a:cs typeface="Verdana"/>
              </a:rPr>
              <a:t>Jolanda van </a:t>
            </a:r>
            <a:r>
              <a:rPr lang="en-US" dirty="0" err="1">
                <a:latin typeface="Verdana"/>
                <a:cs typeface="Verdana"/>
              </a:rPr>
              <a:t>Gorkum</a:t>
            </a:r>
            <a:endParaRPr lang="en-US" dirty="0">
              <a:latin typeface="Verdana"/>
              <a:cs typeface="Verdana"/>
            </a:endParaRPr>
          </a:p>
          <a:p>
            <a:r>
              <a:rPr lang="en-US" b="0" dirty="0">
                <a:latin typeface="Verdana"/>
                <a:cs typeface="Verdana"/>
              </a:rPr>
              <a:t>Joke </a:t>
            </a:r>
            <a:r>
              <a:rPr lang="en-US" b="0" dirty="0" err="1">
                <a:latin typeface="Verdana"/>
                <a:cs typeface="Verdana"/>
              </a:rPr>
              <a:t>Broeders</a:t>
            </a:r>
            <a:endParaRPr lang="x-none" b="0" dirty="0">
              <a:latin typeface="Verdana"/>
              <a:cs typeface="Verdana"/>
            </a:endParaRPr>
          </a:p>
        </p:txBody>
      </p:sp>
      <p:pic>
        <p:nvPicPr>
          <p:cNvPr id="1026" name="Picture 2" descr="J.G. (Joke) Verdoes">
            <a:extLst>
              <a:ext uri="{FF2B5EF4-FFF2-40B4-BE49-F238E27FC236}">
                <a16:creationId xmlns:a16="http://schemas.microsoft.com/office/drawing/2014/main" xmlns="" id="{7F91A21E-74C4-3ECE-8283-F72F474881FA}"/>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t="10481"/>
          <a:stretch/>
        </p:blipFill>
        <p:spPr bwMode="auto">
          <a:xfrm>
            <a:off x="3792606" y="4218384"/>
            <a:ext cx="1558788" cy="2090936"/>
          </a:xfrm>
          <a:prstGeom prst="rect">
            <a:avLst/>
          </a:prstGeom>
          <a:noFill/>
          <a:ln>
            <a:solidFill>
              <a:schemeClr val="accent3"/>
            </a:solidFill>
          </a:ln>
          <a:extLst>
            <a:ext uri="{909E8E84-426E-40DD-AFC4-6F175D3DCCD1}">
              <a14:hiddenFill xmlns:a14="http://schemas.microsoft.com/office/drawing/2010/main" xmlns="">
                <a:solidFill>
                  <a:srgbClr val="FFFFFF"/>
                </a:solidFill>
              </a14:hiddenFill>
            </a:ext>
          </a:extLst>
        </p:spPr>
      </p:pic>
      <p:pic>
        <p:nvPicPr>
          <p:cNvPr id="1028" name="Picture 4" descr="T.J. (Tjerk) Lagrand">
            <a:extLst>
              <a:ext uri="{FF2B5EF4-FFF2-40B4-BE49-F238E27FC236}">
                <a16:creationId xmlns:a16="http://schemas.microsoft.com/office/drawing/2014/main" xmlns="" id="{8383CC8C-0CB0-9752-64F4-6348BB634784}"/>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t="15431"/>
          <a:stretch/>
        </p:blipFill>
        <p:spPr bwMode="auto">
          <a:xfrm>
            <a:off x="2621346" y="1622636"/>
            <a:ext cx="1691141" cy="2143034"/>
          </a:xfrm>
          <a:prstGeom prst="rect">
            <a:avLst/>
          </a:prstGeom>
          <a:solidFill>
            <a:schemeClr val="tx1"/>
          </a:solidFill>
          <a:ln>
            <a:solidFill>
              <a:schemeClr val="tx1"/>
            </a:solidFill>
          </a:ln>
        </p:spPr>
      </p:pic>
    </p:spTree>
    <p:extLst>
      <p:ext uri="{BB962C8B-B14F-4D97-AF65-F5344CB8AC3E}">
        <p14:creationId xmlns:p14="http://schemas.microsoft.com/office/powerpoint/2010/main" xmlns="" val="1354404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4D37B84-0E52-4EFB-A11E-13A5FE0DB847}"/>
              </a:ext>
            </a:extLst>
          </p:cNvPr>
          <p:cNvSpPr>
            <a:spLocks noGrp="1"/>
          </p:cNvSpPr>
          <p:nvPr>
            <p:ph type="title"/>
          </p:nvPr>
        </p:nvSpPr>
        <p:spPr/>
        <p:txBody>
          <a:bodyPr/>
          <a:lstStyle/>
          <a:p>
            <a:r>
              <a:rPr lang="nl-NL" dirty="0"/>
              <a:t>Toediening: bewaren</a:t>
            </a:r>
          </a:p>
        </p:txBody>
      </p:sp>
      <p:sp>
        <p:nvSpPr>
          <p:cNvPr id="3" name="Tijdelijke aanduiding voor inhoud 2">
            <a:extLst>
              <a:ext uri="{FF2B5EF4-FFF2-40B4-BE49-F238E27FC236}">
                <a16:creationId xmlns:a16="http://schemas.microsoft.com/office/drawing/2014/main" xmlns="" id="{0D73F7EA-5DF5-1E39-C7C1-2E815B5DA4BD}"/>
              </a:ext>
            </a:extLst>
          </p:cNvPr>
          <p:cNvSpPr>
            <a:spLocks noGrp="1"/>
          </p:cNvSpPr>
          <p:nvPr>
            <p:ph idx="1"/>
          </p:nvPr>
        </p:nvSpPr>
        <p:spPr>
          <a:xfrm>
            <a:off x="643316" y="2287413"/>
            <a:ext cx="8033140" cy="1501627"/>
          </a:xfrm>
        </p:spPr>
        <p:txBody>
          <a:bodyPr/>
          <a:lstStyle/>
          <a:p>
            <a:r>
              <a:rPr lang="nl-NL" dirty="0"/>
              <a:t>Bewaren in een koelkast (2-8˚C)</a:t>
            </a:r>
          </a:p>
          <a:p>
            <a:r>
              <a:rPr lang="nl-NL" dirty="0"/>
              <a:t>Niet invriezen</a:t>
            </a:r>
          </a:p>
          <a:p>
            <a:r>
              <a:rPr lang="nl-NL" dirty="0"/>
              <a:t>Houdbaarheid 24 uur bij kamertemperatuur</a:t>
            </a:r>
          </a:p>
        </p:txBody>
      </p:sp>
      <p:pic>
        <p:nvPicPr>
          <p:cNvPr id="5" name="Picture 2" descr="De bronafbeelding bekijken">
            <a:extLst>
              <a:ext uri="{FF2B5EF4-FFF2-40B4-BE49-F238E27FC236}">
                <a16:creationId xmlns:a16="http://schemas.microsoft.com/office/drawing/2014/main" xmlns="" id="{A96E2469-F981-FA86-CEA0-D8DD8C17E6A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6" y="3789040"/>
            <a:ext cx="5125715" cy="289066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kstvak 5">
            <a:extLst>
              <a:ext uri="{FF2B5EF4-FFF2-40B4-BE49-F238E27FC236}">
                <a16:creationId xmlns:a16="http://schemas.microsoft.com/office/drawing/2014/main" xmlns="" id="{34857FED-C59C-2690-3FBB-0C3DC731B20D}"/>
              </a:ext>
            </a:extLst>
          </p:cNvPr>
          <p:cNvSpPr txBox="1"/>
          <p:nvPr/>
        </p:nvSpPr>
        <p:spPr>
          <a:xfrm>
            <a:off x="6154740" y="6372036"/>
            <a:ext cx="2849947" cy="369332"/>
          </a:xfrm>
          <a:prstGeom prst="rect">
            <a:avLst/>
          </a:prstGeom>
          <a:noFill/>
        </p:spPr>
        <p:txBody>
          <a:bodyPr wrap="none" rtlCol="0">
            <a:spAutoFit/>
          </a:bodyPr>
          <a:lstStyle/>
          <a:p>
            <a:r>
              <a:rPr lang="nl-NL" dirty="0">
                <a:latin typeface="Verdana"/>
                <a:cs typeface="Verdana"/>
              </a:rPr>
              <a:t>Slide van </a:t>
            </a:r>
            <a:r>
              <a:rPr lang="nl-NL" dirty="0" err="1">
                <a:latin typeface="Verdana"/>
                <a:cs typeface="Verdana"/>
              </a:rPr>
              <a:t>Centrapharm</a:t>
            </a:r>
            <a:endParaRPr lang="nl-NL" dirty="0">
              <a:latin typeface="Verdana"/>
              <a:cs typeface="Verdana"/>
            </a:endParaRPr>
          </a:p>
        </p:txBody>
      </p:sp>
    </p:spTree>
    <p:extLst>
      <p:ext uri="{BB962C8B-B14F-4D97-AF65-F5344CB8AC3E}">
        <p14:creationId xmlns:p14="http://schemas.microsoft.com/office/powerpoint/2010/main" xmlns="" val="25625183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CE4091D-91F0-AD1C-0E60-6AE227FB0FF0}"/>
              </a:ext>
            </a:extLst>
          </p:cNvPr>
          <p:cNvSpPr>
            <a:spLocks noGrp="1"/>
          </p:cNvSpPr>
          <p:nvPr>
            <p:ph type="title"/>
          </p:nvPr>
        </p:nvSpPr>
        <p:spPr/>
        <p:txBody>
          <a:bodyPr/>
          <a:lstStyle/>
          <a:p>
            <a:r>
              <a:rPr lang="nl-NL" dirty="0"/>
              <a:t>Meest voorkomende bijwerkingen</a:t>
            </a:r>
          </a:p>
        </p:txBody>
      </p:sp>
      <p:sp>
        <p:nvSpPr>
          <p:cNvPr id="3" name="Tijdelijke aanduiding voor inhoud 2">
            <a:extLst>
              <a:ext uri="{FF2B5EF4-FFF2-40B4-BE49-F238E27FC236}">
                <a16:creationId xmlns:a16="http://schemas.microsoft.com/office/drawing/2014/main" xmlns="" id="{58222273-E20D-B3A2-C381-78EA7C56E51B}"/>
              </a:ext>
            </a:extLst>
          </p:cNvPr>
          <p:cNvSpPr>
            <a:spLocks noGrp="1"/>
          </p:cNvSpPr>
          <p:nvPr>
            <p:ph idx="1"/>
          </p:nvPr>
        </p:nvSpPr>
        <p:spPr/>
        <p:txBody>
          <a:bodyPr/>
          <a:lstStyle/>
          <a:p>
            <a:r>
              <a:rPr lang="nl-NL" dirty="0"/>
              <a:t>Gewichtsverlies</a:t>
            </a:r>
          </a:p>
          <a:p>
            <a:r>
              <a:rPr lang="nl-NL" dirty="0"/>
              <a:t>Angst, depressie, slapeloosheid</a:t>
            </a:r>
          </a:p>
          <a:p>
            <a:r>
              <a:rPr lang="nl-NL" dirty="0"/>
              <a:t>Bewegen zonder het te willen (dyskinesie)</a:t>
            </a:r>
          </a:p>
          <a:p>
            <a:r>
              <a:rPr lang="nl-NL" dirty="0"/>
              <a:t>Duizelig bij opstaan of houdingsverandering</a:t>
            </a:r>
          </a:p>
          <a:p>
            <a:r>
              <a:rPr lang="nl-NL" dirty="0"/>
              <a:t>Misselijk, verstopping (obstipatie), diarree</a:t>
            </a:r>
          </a:p>
          <a:p>
            <a:r>
              <a:rPr lang="nl-NL" dirty="0"/>
              <a:t>Spierpijn, gewrichtspijn</a:t>
            </a:r>
          </a:p>
          <a:p>
            <a:r>
              <a:rPr lang="nl-NL" dirty="0"/>
              <a:t>Ongewone kleur urine</a:t>
            </a:r>
          </a:p>
          <a:p>
            <a:r>
              <a:rPr lang="nl-NL" dirty="0"/>
              <a:t>Kans op vallen</a:t>
            </a:r>
          </a:p>
        </p:txBody>
      </p:sp>
      <p:sp>
        <p:nvSpPr>
          <p:cNvPr id="4" name="Tekstvak 3">
            <a:extLst>
              <a:ext uri="{FF2B5EF4-FFF2-40B4-BE49-F238E27FC236}">
                <a16:creationId xmlns:a16="http://schemas.microsoft.com/office/drawing/2014/main" xmlns="" id="{6F606FF5-617A-9548-FB7B-735CA96F1EA7}"/>
              </a:ext>
            </a:extLst>
          </p:cNvPr>
          <p:cNvSpPr txBox="1"/>
          <p:nvPr/>
        </p:nvSpPr>
        <p:spPr>
          <a:xfrm>
            <a:off x="6154740" y="6372036"/>
            <a:ext cx="2849947" cy="369332"/>
          </a:xfrm>
          <a:prstGeom prst="rect">
            <a:avLst/>
          </a:prstGeom>
          <a:noFill/>
        </p:spPr>
        <p:txBody>
          <a:bodyPr wrap="none" rtlCol="0">
            <a:spAutoFit/>
          </a:bodyPr>
          <a:lstStyle/>
          <a:p>
            <a:r>
              <a:rPr lang="nl-NL" dirty="0">
                <a:latin typeface="Verdana"/>
                <a:cs typeface="Verdana"/>
              </a:rPr>
              <a:t>Slide van </a:t>
            </a:r>
            <a:r>
              <a:rPr lang="nl-NL" dirty="0" err="1">
                <a:latin typeface="Verdana"/>
                <a:cs typeface="Verdana"/>
              </a:rPr>
              <a:t>Centrapharm</a:t>
            </a:r>
            <a:endParaRPr lang="nl-NL" dirty="0">
              <a:latin typeface="Verdana"/>
              <a:cs typeface="Verdana"/>
            </a:endParaRPr>
          </a:p>
        </p:txBody>
      </p:sp>
    </p:spTree>
    <p:extLst>
      <p:ext uri="{BB962C8B-B14F-4D97-AF65-F5344CB8AC3E}">
        <p14:creationId xmlns:p14="http://schemas.microsoft.com/office/powerpoint/2010/main" xmlns="" val="4312702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9958854-48BF-4562-450F-E463D73155DB}"/>
              </a:ext>
            </a:extLst>
          </p:cNvPr>
          <p:cNvSpPr>
            <a:spLocks noGrp="1"/>
          </p:cNvSpPr>
          <p:nvPr>
            <p:ph type="title"/>
          </p:nvPr>
        </p:nvSpPr>
        <p:spPr/>
        <p:txBody>
          <a:bodyPr/>
          <a:lstStyle/>
          <a:p>
            <a:r>
              <a:rPr lang="nl-NL" dirty="0"/>
              <a:t>Wanneer niet te gebruiken</a:t>
            </a:r>
          </a:p>
        </p:txBody>
      </p:sp>
      <p:sp>
        <p:nvSpPr>
          <p:cNvPr id="3" name="Tijdelijke aanduiding voor inhoud 2">
            <a:extLst>
              <a:ext uri="{FF2B5EF4-FFF2-40B4-BE49-F238E27FC236}">
                <a16:creationId xmlns:a16="http://schemas.microsoft.com/office/drawing/2014/main" xmlns="" id="{D80350F9-5E6C-A696-3EB7-2B62D2CD9A51}"/>
              </a:ext>
            </a:extLst>
          </p:cNvPr>
          <p:cNvSpPr>
            <a:spLocks noGrp="1"/>
          </p:cNvSpPr>
          <p:nvPr>
            <p:ph idx="1"/>
          </p:nvPr>
        </p:nvSpPr>
        <p:spPr/>
        <p:txBody>
          <a:bodyPr/>
          <a:lstStyle/>
          <a:p>
            <a:pPr marL="0" indent="0">
              <a:buNone/>
            </a:pPr>
            <a:r>
              <a:rPr lang="nl-NL" dirty="0">
                <a:solidFill>
                  <a:schemeClr val="tx2">
                    <a:lumMod val="50000"/>
                  </a:schemeClr>
                </a:solidFill>
                <a:latin typeface="Verdana"/>
                <a:cs typeface="Verdana"/>
              </a:rPr>
              <a:t>- Oogziekte glaucoom</a:t>
            </a:r>
          </a:p>
          <a:p>
            <a:pPr marL="285750" indent="-285750">
              <a:buFontTx/>
              <a:buChar char="-"/>
            </a:pPr>
            <a:r>
              <a:rPr lang="nl-NL" dirty="0">
                <a:solidFill>
                  <a:schemeClr val="tx2">
                    <a:lumMod val="50000"/>
                  </a:schemeClr>
                </a:solidFill>
                <a:latin typeface="Verdana"/>
                <a:cs typeface="Verdana"/>
              </a:rPr>
              <a:t>Ernstig hartfalen of hartritmestoornissen</a:t>
            </a:r>
          </a:p>
          <a:p>
            <a:pPr marL="285750" indent="-285750">
              <a:buFontTx/>
              <a:buChar char="-"/>
            </a:pPr>
            <a:r>
              <a:rPr lang="nl-NL" dirty="0">
                <a:solidFill>
                  <a:schemeClr val="tx2">
                    <a:lumMod val="50000"/>
                  </a:schemeClr>
                </a:solidFill>
                <a:latin typeface="Verdana"/>
                <a:cs typeface="Verdana"/>
              </a:rPr>
              <a:t>Recent beroerte</a:t>
            </a:r>
          </a:p>
          <a:p>
            <a:pPr marL="285750" indent="-285750">
              <a:buFontTx/>
              <a:buChar char="-"/>
            </a:pPr>
            <a:r>
              <a:rPr lang="nl-NL" dirty="0">
                <a:solidFill>
                  <a:schemeClr val="tx2">
                    <a:lumMod val="50000"/>
                  </a:schemeClr>
                </a:solidFill>
                <a:latin typeface="Verdana"/>
                <a:cs typeface="Verdana"/>
              </a:rPr>
              <a:t>Ernstige leveraandoening</a:t>
            </a:r>
          </a:p>
          <a:p>
            <a:pPr marL="285750" indent="-285750">
              <a:buFontTx/>
              <a:buChar char="-"/>
            </a:pPr>
            <a:r>
              <a:rPr lang="nl-NL" dirty="0">
                <a:solidFill>
                  <a:schemeClr val="tx2">
                    <a:lumMod val="50000"/>
                  </a:schemeClr>
                </a:solidFill>
                <a:latin typeface="Verdana"/>
                <a:cs typeface="Verdana"/>
              </a:rPr>
              <a:t>Bijnier tumor</a:t>
            </a:r>
          </a:p>
          <a:p>
            <a:pPr marL="285750" indent="-285750">
              <a:buFontTx/>
              <a:buChar char="-"/>
            </a:pPr>
            <a:r>
              <a:rPr lang="nl-NL" dirty="0">
                <a:solidFill>
                  <a:schemeClr val="tx2">
                    <a:lumMod val="50000"/>
                  </a:schemeClr>
                </a:solidFill>
                <a:latin typeface="Verdana"/>
                <a:cs typeface="Verdana"/>
              </a:rPr>
              <a:t>Te snel werkende schildklier</a:t>
            </a:r>
          </a:p>
          <a:p>
            <a:pPr marL="285750" indent="-285750">
              <a:buFontTx/>
              <a:buChar char="-"/>
            </a:pPr>
            <a:r>
              <a:rPr lang="nl-NL" dirty="0">
                <a:solidFill>
                  <a:schemeClr val="tx2">
                    <a:lumMod val="50000"/>
                  </a:schemeClr>
                </a:solidFill>
                <a:latin typeface="Verdana"/>
                <a:cs typeface="Verdana"/>
              </a:rPr>
              <a:t>Maagoperatie</a:t>
            </a:r>
          </a:p>
          <a:p>
            <a:endParaRPr lang="nl-NL" dirty="0"/>
          </a:p>
        </p:txBody>
      </p:sp>
      <p:sp>
        <p:nvSpPr>
          <p:cNvPr id="4" name="Tekstvak 3">
            <a:extLst>
              <a:ext uri="{FF2B5EF4-FFF2-40B4-BE49-F238E27FC236}">
                <a16:creationId xmlns:a16="http://schemas.microsoft.com/office/drawing/2014/main" xmlns="" id="{031FB308-8AE4-E472-F1B0-2A7B0A54409D}"/>
              </a:ext>
            </a:extLst>
          </p:cNvPr>
          <p:cNvSpPr txBox="1"/>
          <p:nvPr/>
        </p:nvSpPr>
        <p:spPr>
          <a:xfrm>
            <a:off x="6154740" y="6372036"/>
            <a:ext cx="2849947" cy="369332"/>
          </a:xfrm>
          <a:prstGeom prst="rect">
            <a:avLst/>
          </a:prstGeom>
          <a:noFill/>
        </p:spPr>
        <p:txBody>
          <a:bodyPr wrap="none" rtlCol="0">
            <a:spAutoFit/>
          </a:bodyPr>
          <a:lstStyle/>
          <a:p>
            <a:r>
              <a:rPr lang="nl-NL" dirty="0">
                <a:latin typeface="Verdana"/>
                <a:cs typeface="Verdana"/>
              </a:rPr>
              <a:t>Slide van </a:t>
            </a:r>
            <a:r>
              <a:rPr lang="nl-NL" dirty="0" err="1">
                <a:latin typeface="Verdana"/>
                <a:cs typeface="Verdana"/>
              </a:rPr>
              <a:t>Centrapharm</a:t>
            </a:r>
            <a:endParaRPr lang="nl-NL" dirty="0">
              <a:latin typeface="Verdana"/>
              <a:cs typeface="Verdana"/>
            </a:endParaRPr>
          </a:p>
        </p:txBody>
      </p:sp>
    </p:spTree>
    <p:extLst>
      <p:ext uri="{BB962C8B-B14F-4D97-AF65-F5344CB8AC3E}">
        <p14:creationId xmlns:p14="http://schemas.microsoft.com/office/powerpoint/2010/main" xmlns="" val="2661475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xmlns="" id="{6E03E182-235F-F7EE-C00B-AC2E97BF41A0}"/>
              </a:ext>
            </a:extLst>
          </p:cNvPr>
          <p:cNvGraphicFramePr>
            <a:graphicFrameLocks noGrp="1"/>
          </p:cNvGraphicFramePr>
          <p:nvPr>
            <p:ph idx="1"/>
            <p:extLst>
              <p:ext uri="{D42A27DB-BD31-4B8C-83A1-F6EECF244321}">
                <p14:modId xmlns:p14="http://schemas.microsoft.com/office/powerpoint/2010/main" xmlns="" val="1253088577"/>
              </p:ext>
            </p:extLst>
          </p:nvPr>
        </p:nvGraphicFramePr>
        <p:xfrm>
          <a:off x="642938" y="980728"/>
          <a:ext cx="8032750" cy="5401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829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xmlns="" id="{6E03E182-235F-F7EE-C00B-AC2E97BF41A0}"/>
              </a:ext>
            </a:extLst>
          </p:cNvPr>
          <p:cNvGraphicFramePr>
            <a:graphicFrameLocks noGrp="1"/>
          </p:cNvGraphicFramePr>
          <p:nvPr>
            <p:ph idx="1"/>
            <p:extLst>
              <p:ext uri="{D42A27DB-BD31-4B8C-83A1-F6EECF244321}">
                <p14:modId xmlns:p14="http://schemas.microsoft.com/office/powerpoint/2010/main" xmlns="" val="3364658340"/>
              </p:ext>
            </p:extLst>
          </p:nvPr>
        </p:nvGraphicFramePr>
        <p:xfrm>
          <a:off x="642938" y="980728"/>
          <a:ext cx="8032750" cy="5401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03078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xmlns="" id="{6E03E182-235F-F7EE-C00B-AC2E97BF41A0}"/>
              </a:ext>
            </a:extLst>
          </p:cNvPr>
          <p:cNvGraphicFramePr>
            <a:graphicFrameLocks noGrp="1"/>
          </p:cNvGraphicFramePr>
          <p:nvPr>
            <p:ph idx="1"/>
            <p:extLst>
              <p:ext uri="{D42A27DB-BD31-4B8C-83A1-F6EECF244321}">
                <p14:modId xmlns:p14="http://schemas.microsoft.com/office/powerpoint/2010/main" xmlns="" val="2945455946"/>
              </p:ext>
            </p:extLst>
          </p:nvPr>
        </p:nvGraphicFramePr>
        <p:xfrm>
          <a:off x="642938" y="980728"/>
          <a:ext cx="8032750" cy="5401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1117682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xmlns="" id="{6E03E182-235F-F7EE-C00B-AC2E97BF41A0}"/>
              </a:ext>
            </a:extLst>
          </p:cNvPr>
          <p:cNvGraphicFramePr>
            <a:graphicFrameLocks noGrp="1"/>
          </p:cNvGraphicFramePr>
          <p:nvPr>
            <p:ph idx="1"/>
            <p:extLst>
              <p:ext uri="{D42A27DB-BD31-4B8C-83A1-F6EECF244321}">
                <p14:modId xmlns:p14="http://schemas.microsoft.com/office/powerpoint/2010/main" xmlns="" val="4124346238"/>
              </p:ext>
            </p:extLst>
          </p:nvPr>
        </p:nvGraphicFramePr>
        <p:xfrm>
          <a:off x="642938" y="980728"/>
          <a:ext cx="8032750" cy="5401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3617167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xmlns="" id="{6E03E182-235F-F7EE-C00B-AC2E97BF41A0}"/>
              </a:ext>
            </a:extLst>
          </p:cNvPr>
          <p:cNvGraphicFramePr>
            <a:graphicFrameLocks noGrp="1"/>
          </p:cNvGraphicFramePr>
          <p:nvPr>
            <p:ph idx="1"/>
            <p:extLst>
              <p:ext uri="{D42A27DB-BD31-4B8C-83A1-F6EECF244321}">
                <p14:modId xmlns:p14="http://schemas.microsoft.com/office/powerpoint/2010/main" xmlns="" val="1139591857"/>
              </p:ext>
            </p:extLst>
          </p:nvPr>
        </p:nvGraphicFramePr>
        <p:xfrm>
          <a:off x="642938" y="980728"/>
          <a:ext cx="8032750" cy="5401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713956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xmlns="" id="{6E03E182-235F-F7EE-C00B-AC2E97BF41A0}"/>
              </a:ext>
            </a:extLst>
          </p:cNvPr>
          <p:cNvGraphicFramePr>
            <a:graphicFrameLocks noGrp="1"/>
          </p:cNvGraphicFramePr>
          <p:nvPr>
            <p:ph idx="1"/>
          </p:nvPr>
        </p:nvGraphicFramePr>
        <p:xfrm>
          <a:off x="642938" y="980728"/>
          <a:ext cx="8032750" cy="5401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2592645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175C479-5E5B-A134-8600-E135D05A177C}"/>
              </a:ext>
            </a:extLst>
          </p:cNvPr>
          <p:cNvSpPr>
            <a:spLocks noGrp="1"/>
          </p:cNvSpPr>
          <p:nvPr>
            <p:ph type="title"/>
          </p:nvPr>
        </p:nvSpPr>
        <p:spPr/>
        <p:txBody>
          <a:bodyPr/>
          <a:lstStyle/>
          <a:p>
            <a:r>
              <a:rPr lang="nl-NL" dirty="0" err="1">
                <a:solidFill>
                  <a:schemeClr val="accent1"/>
                </a:solidFill>
              </a:rPr>
              <a:t>LecigonSupport</a:t>
            </a:r>
            <a:r>
              <a:rPr lang="nl-NL" dirty="0">
                <a:solidFill>
                  <a:schemeClr val="accent1"/>
                </a:solidFill>
              </a:rPr>
              <a:t> </a:t>
            </a:r>
            <a:br>
              <a:rPr lang="nl-NL" dirty="0">
                <a:solidFill>
                  <a:schemeClr val="accent1"/>
                </a:solidFill>
              </a:rPr>
            </a:br>
            <a:r>
              <a:rPr lang="nl-NL" dirty="0">
                <a:solidFill>
                  <a:schemeClr val="accent1"/>
                </a:solidFill>
              </a:rPr>
              <a:t>24-uursservice</a:t>
            </a:r>
            <a:endParaRPr lang="nl-NL" dirty="0"/>
          </a:p>
        </p:txBody>
      </p:sp>
      <p:sp>
        <p:nvSpPr>
          <p:cNvPr id="3" name="Tijdelijke aanduiding voor inhoud 2">
            <a:extLst>
              <a:ext uri="{FF2B5EF4-FFF2-40B4-BE49-F238E27FC236}">
                <a16:creationId xmlns:a16="http://schemas.microsoft.com/office/drawing/2014/main" xmlns="" id="{47C88350-A1E3-3B52-C7D7-C51C37279036}"/>
              </a:ext>
            </a:extLst>
          </p:cNvPr>
          <p:cNvSpPr>
            <a:spLocks noGrp="1"/>
          </p:cNvSpPr>
          <p:nvPr>
            <p:ph idx="1"/>
          </p:nvPr>
        </p:nvSpPr>
        <p:spPr>
          <a:xfrm>
            <a:off x="643316" y="2287413"/>
            <a:ext cx="3923958" cy="4093915"/>
          </a:xfrm>
        </p:spPr>
        <p:txBody>
          <a:bodyPr>
            <a:normAutofit fontScale="92500"/>
          </a:bodyPr>
          <a:lstStyle/>
          <a:p>
            <a:r>
              <a:rPr lang="nl-NL" dirty="0"/>
              <a:t>Huisbezoeken + telefonische ondersteuning pomp en PEG-J problemen</a:t>
            </a:r>
          </a:p>
          <a:p>
            <a:r>
              <a:rPr lang="nl-NL" dirty="0"/>
              <a:t>Levering en bijbehorende materialen</a:t>
            </a:r>
          </a:p>
          <a:p>
            <a:r>
              <a:rPr lang="nl-NL" dirty="0"/>
              <a:t>Bij Parkinson-gerelateerde klachten contact opnemen met behandelend arts</a:t>
            </a:r>
          </a:p>
          <a:p>
            <a:endParaRPr lang="nl-NL" dirty="0"/>
          </a:p>
        </p:txBody>
      </p:sp>
      <p:pic>
        <p:nvPicPr>
          <p:cNvPr id="4" name="Picture 5">
            <a:extLst>
              <a:ext uri="{FF2B5EF4-FFF2-40B4-BE49-F238E27FC236}">
                <a16:creationId xmlns:a16="http://schemas.microsoft.com/office/drawing/2014/main" xmlns="" id="{8852BF48-6947-2242-98EB-93C725436B96}"/>
              </a:ext>
            </a:extLst>
          </p:cNvPr>
          <p:cNvPicPr>
            <a:picLocks noChangeAspect="1"/>
          </p:cNvPicPr>
          <p:nvPr/>
        </p:nvPicPr>
        <p:blipFill rotWithShape="1">
          <a:blip r:embed="rId2"/>
          <a:srcRect l="75208" t="2228" b="71225"/>
          <a:stretch/>
        </p:blipFill>
        <p:spPr>
          <a:xfrm>
            <a:off x="5653856" y="4017557"/>
            <a:ext cx="3022600" cy="1816101"/>
          </a:xfrm>
          <a:prstGeom prst="rect">
            <a:avLst/>
          </a:prstGeom>
        </p:spPr>
      </p:pic>
      <p:pic>
        <p:nvPicPr>
          <p:cNvPr id="5" name="Content Placeholder 7" descr="Diagram&#10;&#10;Description automatically generated">
            <a:extLst>
              <a:ext uri="{FF2B5EF4-FFF2-40B4-BE49-F238E27FC236}">
                <a16:creationId xmlns:a16="http://schemas.microsoft.com/office/drawing/2014/main" xmlns="" id="{E7B956CA-C0B0-D095-0575-3B06FFDCDA17}"/>
              </a:ext>
            </a:extLst>
          </p:cNvPr>
          <p:cNvPicPr>
            <a:picLocks noChangeAspect="1"/>
          </p:cNvPicPr>
          <p:nvPr/>
        </p:nvPicPr>
        <p:blipFill>
          <a:blip r:embed="rId3"/>
          <a:stretch>
            <a:fillRect/>
          </a:stretch>
        </p:blipFill>
        <p:spPr>
          <a:xfrm>
            <a:off x="4283968" y="278069"/>
            <a:ext cx="4549270" cy="3076063"/>
          </a:xfrm>
          <a:prstGeom prst="rect">
            <a:avLst/>
          </a:prstGeom>
        </p:spPr>
      </p:pic>
      <p:sp>
        <p:nvSpPr>
          <p:cNvPr id="6" name="Tekstvak 5">
            <a:extLst>
              <a:ext uri="{FF2B5EF4-FFF2-40B4-BE49-F238E27FC236}">
                <a16:creationId xmlns:a16="http://schemas.microsoft.com/office/drawing/2014/main" xmlns="" id="{59FA1861-D15D-CB10-E9A5-A226ABC106A2}"/>
              </a:ext>
            </a:extLst>
          </p:cNvPr>
          <p:cNvSpPr txBox="1"/>
          <p:nvPr/>
        </p:nvSpPr>
        <p:spPr>
          <a:xfrm>
            <a:off x="6154740" y="6372036"/>
            <a:ext cx="2849947" cy="369332"/>
          </a:xfrm>
          <a:prstGeom prst="rect">
            <a:avLst/>
          </a:prstGeom>
          <a:noFill/>
        </p:spPr>
        <p:txBody>
          <a:bodyPr wrap="none" rtlCol="0">
            <a:spAutoFit/>
          </a:bodyPr>
          <a:lstStyle/>
          <a:p>
            <a:r>
              <a:rPr lang="nl-NL" dirty="0">
                <a:latin typeface="Verdana"/>
                <a:cs typeface="Verdana"/>
              </a:rPr>
              <a:t>Slide van </a:t>
            </a:r>
            <a:r>
              <a:rPr lang="nl-NL" dirty="0" err="1">
                <a:latin typeface="Verdana"/>
                <a:cs typeface="Verdana"/>
              </a:rPr>
              <a:t>Centrapharm</a:t>
            </a:r>
            <a:endParaRPr lang="nl-NL" dirty="0">
              <a:latin typeface="Verdana"/>
              <a:cs typeface="Verdana"/>
            </a:endParaRPr>
          </a:p>
        </p:txBody>
      </p:sp>
    </p:spTree>
    <p:extLst>
      <p:ext uri="{BB962C8B-B14F-4D97-AF65-F5344CB8AC3E}">
        <p14:creationId xmlns:p14="http://schemas.microsoft.com/office/powerpoint/2010/main" xmlns="" val="950731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BD368FCF-77CD-0C59-8BA8-C4E75736680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1176" t="1829" r="1176" b="22541"/>
          <a:stretch/>
        </p:blipFill>
        <p:spPr bwMode="auto">
          <a:xfrm>
            <a:off x="0" y="260648"/>
            <a:ext cx="9144000" cy="532859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kstvak 7">
            <a:extLst>
              <a:ext uri="{FF2B5EF4-FFF2-40B4-BE49-F238E27FC236}">
                <a16:creationId xmlns:a16="http://schemas.microsoft.com/office/drawing/2014/main" xmlns="" id="{A2E35D7E-6861-AC2C-2B2C-19CD0D4197A3}"/>
              </a:ext>
            </a:extLst>
          </p:cNvPr>
          <p:cNvSpPr txBox="1"/>
          <p:nvPr/>
        </p:nvSpPr>
        <p:spPr>
          <a:xfrm>
            <a:off x="107504" y="5788714"/>
            <a:ext cx="8755981" cy="769441"/>
          </a:xfrm>
          <a:prstGeom prst="rect">
            <a:avLst/>
          </a:prstGeom>
          <a:noFill/>
        </p:spPr>
        <p:txBody>
          <a:bodyPr wrap="square" rtlCol="0">
            <a:spAutoFit/>
          </a:bodyPr>
          <a:lstStyle/>
          <a:p>
            <a:pPr algn="ctr"/>
            <a:r>
              <a:rPr lang="nl-NL" sz="4400" dirty="0">
                <a:solidFill>
                  <a:schemeClr val="bg1"/>
                </a:solidFill>
                <a:highlight>
                  <a:srgbClr val="5E0060"/>
                </a:highlight>
                <a:latin typeface="Verdana"/>
                <a:cs typeface="Verdana"/>
              </a:rPr>
              <a:t>ZIEKTEBELOOP</a:t>
            </a:r>
          </a:p>
        </p:txBody>
      </p:sp>
    </p:spTree>
    <p:extLst>
      <p:ext uri="{BB962C8B-B14F-4D97-AF65-F5344CB8AC3E}">
        <p14:creationId xmlns:p14="http://schemas.microsoft.com/office/powerpoint/2010/main" xmlns="" val="14558434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62A90854-40A3-539F-98EB-BF1FE664A634}"/>
              </a:ext>
            </a:extLst>
          </p:cNvPr>
          <p:cNvPicPr>
            <a:picLocks noChangeAspect="1"/>
          </p:cNvPicPr>
          <p:nvPr/>
        </p:nvPicPr>
        <p:blipFill rotWithShape="1">
          <a:blip r:embed="rId2"/>
          <a:srcRect l="42914" t="44400" r="15350" b="15000"/>
          <a:stretch/>
        </p:blipFill>
        <p:spPr>
          <a:xfrm>
            <a:off x="0" y="0"/>
            <a:ext cx="9212058" cy="5040560"/>
          </a:xfrm>
          <a:prstGeom prst="rect">
            <a:avLst/>
          </a:prstGeom>
        </p:spPr>
      </p:pic>
      <p:sp>
        <p:nvSpPr>
          <p:cNvPr id="4" name="Tekstvak 3">
            <a:extLst>
              <a:ext uri="{FF2B5EF4-FFF2-40B4-BE49-F238E27FC236}">
                <a16:creationId xmlns:a16="http://schemas.microsoft.com/office/drawing/2014/main" xmlns="" id="{CBC49552-F269-1709-CA36-F63A85E831BD}"/>
              </a:ext>
            </a:extLst>
          </p:cNvPr>
          <p:cNvSpPr txBox="1"/>
          <p:nvPr/>
        </p:nvSpPr>
        <p:spPr>
          <a:xfrm>
            <a:off x="107504" y="5788714"/>
            <a:ext cx="8755981" cy="769441"/>
          </a:xfrm>
          <a:prstGeom prst="rect">
            <a:avLst/>
          </a:prstGeom>
          <a:noFill/>
        </p:spPr>
        <p:txBody>
          <a:bodyPr wrap="square" rtlCol="0">
            <a:spAutoFit/>
          </a:bodyPr>
          <a:lstStyle/>
          <a:p>
            <a:pPr algn="ctr"/>
            <a:r>
              <a:rPr lang="nl-NL" sz="4400" dirty="0">
                <a:solidFill>
                  <a:schemeClr val="bg1"/>
                </a:solidFill>
                <a:highlight>
                  <a:srgbClr val="5E0060"/>
                </a:highlight>
                <a:latin typeface="Verdana"/>
                <a:cs typeface="Verdana"/>
              </a:rPr>
              <a:t>ERVARINGEN</a:t>
            </a:r>
          </a:p>
        </p:txBody>
      </p:sp>
    </p:spTree>
    <p:extLst>
      <p:ext uri="{BB962C8B-B14F-4D97-AF65-F5344CB8AC3E}">
        <p14:creationId xmlns:p14="http://schemas.microsoft.com/office/powerpoint/2010/main" xmlns="" val="30271400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0D01F56C-FF02-456C-30BE-192D943424EA}"/>
              </a:ext>
            </a:extLst>
          </p:cNvPr>
          <p:cNvSpPr txBox="1"/>
          <p:nvPr/>
        </p:nvSpPr>
        <p:spPr>
          <a:xfrm>
            <a:off x="7746252" y="6464369"/>
            <a:ext cx="1250663" cy="276999"/>
          </a:xfrm>
          <a:prstGeom prst="rect">
            <a:avLst/>
          </a:prstGeom>
          <a:noFill/>
        </p:spPr>
        <p:txBody>
          <a:bodyPr wrap="none" rtlCol="0">
            <a:spAutoFit/>
          </a:bodyPr>
          <a:lstStyle/>
          <a:p>
            <a:r>
              <a:rPr lang="nl-NL" sz="1200" dirty="0">
                <a:latin typeface="Verdana"/>
                <a:cs typeface="Verdana"/>
              </a:rPr>
              <a:t>Othman 2021</a:t>
            </a:r>
          </a:p>
        </p:txBody>
      </p:sp>
      <p:sp>
        <p:nvSpPr>
          <p:cNvPr id="3" name="Titel 2">
            <a:extLst>
              <a:ext uri="{FF2B5EF4-FFF2-40B4-BE49-F238E27FC236}">
                <a16:creationId xmlns:a16="http://schemas.microsoft.com/office/drawing/2014/main" xmlns="" id="{3FE8EA85-DEB8-ECA9-D78F-633187A3243D}"/>
              </a:ext>
            </a:extLst>
          </p:cNvPr>
          <p:cNvSpPr>
            <a:spLocks noGrp="1"/>
          </p:cNvSpPr>
          <p:nvPr>
            <p:ph type="title"/>
          </p:nvPr>
        </p:nvSpPr>
        <p:spPr/>
        <p:txBody>
          <a:bodyPr/>
          <a:lstStyle/>
          <a:p>
            <a:r>
              <a:rPr lang="nl-NL" dirty="0"/>
              <a:t>Uppsala </a:t>
            </a:r>
            <a:r>
              <a:rPr lang="nl-NL" dirty="0" err="1"/>
              <a:t>Lecigon</a:t>
            </a:r>
            <a:r>
              <a:rPr lang="nl-NL" dirty="0"/>
              <a:t> ervaringen</a:t>
            </a:r>
            <a:br>
              <a:rPr lang="nl-NL" dirty="0"/>
            </a:br>
            <a:r>
              <a:rPr lang="nl-NL" sz="2400" dirty="0"/>
              <a:t>&gt; patiëntpopulatie</a:t>
            </a:r>
          </a:p>
        </p:txBody>
      </p:sp>
      <p:graphicFrame>
        <p:nvGraphicFramePr>
          <p:cNvPr id="10" name="Tabel 10">
            <a:extLst>
              <a:ext uri="{FF2B5EF4-FFF2-40B4-BE49-F238E27FC236}">
                <a16:creationId xmlns:a16="http://schemas.microsoft.com/office/drawing/2014/main" xmlns="" id="{214A4609-3D12-10A9-80BF-BC79C81A3F8C}"/>
              </a:ext>
            </a:extLst>
          </p:cNvPr>
          <p:cNvGraphicFramePr>
            <a:graphicFrameLocks noGrp="1"/>
          </p:cNvGraphicFramePr>
          <p:nvPr>
            <p:extLst>
              <p:ext uri="{D42A27DB-BD31-4B8C-83A1-F6EECF244321}">
                <p14:modId xmlns:p14="http://schemas.microsoft.com/office/powerpoint/2010/main" xmlns="" val="430723451"/>
              </p:ext>
            </p:extLst>
          </p:nvPr>
        </p:nvGraphicFramePr>
        <p:xfrm>
          <a:off x="611560" y="2429901"/>
          <a:ext cx="4680520" cy="2551309"/>
        </p:xfrm>
        <a:graphic>
          <a:graphicData uri="http://schemas.openxmlformats.org/drawingml/2006/table">
            <a:tbl>
              <a:tblPr firstRow="1" bandRow="1">
                <a:tableStyleId>{93296810-A885-4BE3-A3E7-6D5BEEA58F35}</a:tableStyleId>
              </a:tblPr>
              <a:tblGrid>
                <a:gridCol w="2346897">
                  <a:extLst>
                    <a:ext uri="{9D8B030D-6E8A-4147-A177-3AD203B41FA5}">
                      <a16:colId xmlns:a16="http://schemas.microsoft.com/office/drawing/2014/main" xmlns="" val="2245713125"/>
                    </a:ext>
                  </a:extLst>
                </a:gridCol>
                <a:gridCol w="2333623">
                  <a:extLst>
                    <a:ext uri="{9D8B030D-6E8A-4147-A177-3AD203B41FA5}">
                      <a16:colId xmlns:a16="http://schemas.microsoft.com/office/drawing/2014/main" xmlns="" val="108783299"/>
                    </a:ext>
                  </a:extLst>
                </a:gridCol>
              </a:tblGrid>
              <a:tr h="387272">
                <a:tc>
                  <a:txBody>
                    <a:bodyPr/>
                    <a:lstStyle/>
                    <a:p>
                      <a:pPr algn="ctr"/>
                      <a:r>
                        <a:rPr lang="nl-NL" dirty="0"/>
                        <a:t>Variabele</a:t>
                      </a:r>
                    </a:p>
                  </a:txBody>
                  <a:tcPr/>
                </a:tc>
                <a:tc>
                  <a:txBody>
                    <a:bodyPr/>
                    <a:lstStyle/>
                    <a:p>
                      <a:pPr algn="ctr"/>
                      <a:r>
                        <a:rPr lang="nl-NL" dirty="0"/>
                        <a:t>Statistiek</a:t>
                      </a:r>
                    </a:p>
                  </a:txBody>
                  <a:tcPr/>
                </a:tc>
                <a:extLst>
                  <a:ext uri="{0D108BD9-81ED-4DB2-BD59-A6C34878D82A}">
                    <a16:rowId xmlns:a16="http://schemas.microsoft.com/office/drawing/2014/main" xmlns="" val="1355915672"/>
                  </a:ext>
                </a:extLst>
              </a:tr>
              <a:tr h="387272">
                <a:tc>
                  <a:txBody>
                    <a:bodyPr/>
                    <a:lstStyle/>
                    <a:p>
                      <a:pPr algn="ctr"/>
                      <a:r>
                        <a:rPr lang="nl-NL" dirty="0"/>
                        <a:t>Totaal aantal patiënten</a:t>
                      </a:r>
                    </a:p>
                  </a:txBody>
                  <a:tcPr/>
                </a:tc>
                <a:tc>
                  <a:txBody>
                    <a:bodyPr/>
                    <a:lstStyle/>
                    <a:p>
                      <a:pPr algn="ctr"/>
                      <a:r>
                        <a:rPr lang="nl-NL" dirty="0"/>
                        <a:t>24</a:t>
                      </a:r>
                    </a:p>
                  </a:txBody>
                  <a:tcPr/>
                </a:tc>
                <a:extLst>
                  <a:ext uri="{0D108BD9-81ED-4DB2-BD59-A6C34878D82A}">
                    <a16:rowId xmlns:a16="http://schemas.microsoft.com/office/drawing/2014/main" xmlns="" val="1815591561"/>
                  </a:ext>
                </a:extLst>
              </a:tr>
              <a:tr h="387272">
                <a:tc>
                  <a:txBody>
                    <a:bodyPr/>
                    <a:lstStyle/>
                    <a:p>
                      <a:pPr algn="ctr"/>
                      <a:r>
                        <a:rPr lang="nl-NL" dirty="0"/>
                        <a:t>Leeftijd mediaan</a:t>
                      </a:r>
                    </a:p>
                  </a:txBody>
                  <a:tcPr/>
                </a:tc>
                <a:tc>
                  <a:txBody>
                    <a:bodyPr/>
                    <a:lstStyle/>
                    <a:p>
                      <a:pPr algn="ctr"/>
                      <a:r>
                        <a:rPr lang="nl-NL" dirty="0"/>
                        <a:t>71,5 (45-78)</a:t>
                      </a:r>
                    </a:p>
                  </a:txBody>
                  <a:tcPr/>
                </a:tc>
                <a:extLst>
                  <a:ext uri="{0D108BD9-81ED-4DB2-BD59-A6C34878D82A}">
                    <a16:rowId xmlns:a16="http://schemas.microsoft.com/office/drawing/2014/main" xmlns="" val="3975906561"/>
                  </a:ext>
                </a:extLst>
              </a:tr>
              <a:tr h="614949">
                <a:tc>
                  <a:txBody>
                    <a:bodyPr/>
                    <a:lstStyle/>
                    <a:p>
                      <a:pPr algn="ctr"/>
                      <a:r>
                        <a:rPr lang="nl-NL" dirty="0"/>
                        <a:t>Geslacht (</a:t>
                      </a:r>
                      <a:r>
                        <a:rPr lang="nl-NL" dirty="0" err="1"/>
                        <a:t>man:vrouw</a:t>
                      </a:r>
                      <a:r>
                        <a:rPr lang="nl-NL" dirty="0"/>
                        <a:t>)</a:t>
                      </a:r>
                    </a:p>
                  </a:txBody>
                  <a:tcPr/>
                </a:tc>
                <a:tc>
                  <a:txBody>
                    <a:bodyPr/>
                    <a:lstStyle/>
                    <a:p>
                      <a:pPr algn="ctr"/>
                      <a:r>
                        <a:rPr lang="nl-NL" dirty="0"/>
                        <a:t>13:11</a:t>
                      </a:r>
                    </a:p>
                  </a:txBody>
                  <a:tcPr/>
                </a:tc>
                <a:extLst>
                  <a:ext uri="{0D108BD9-81ED-4DB2-BD59-A6C34878D82A}">
                    <a16:rowId xmlns:a16="http://schemas.microsoft.com/office/drawing/2014/main" xmlns="" val="2635771036"/>
                  </a:ext>
                </a:extLst>
              </a:tr>
              <a:tr h="387272">
                <a:tc>
                  <a:txBody>
                    <a:bodyPr/>
                    <a:lstStyle/>
                    <a:p>
                      <a:pPr algn="ctr"/>
                      <a:r>
                        <a:rPr lang="nl-NL" dirty="0"/>
                        <a:t>Ziekte duur</a:t>
                      </a:r>
                    </a:p>
                  </a:txBody>
                  <a:tcPr/>
                </a:tc>
                <a:tc>
                  <a:txBody>
                    <a:bodyPr/>
                    <a:lstStyle/>
                    <a:p>
                      <a:pPr algn="ctr"/>
                      <a:r>
                        <a:rPr lang="nl-NL" dirty="0"/>
                        <a:t>15,5 (6-27)</a:t>
                      </a:r>
                    </a:p>
                  </a:txBody>
                  <a:tcPr/>
                </a:tc>
                <a:extLst>
                  <a:ext uri="{0D108BD9-81ED-4DB2-BD59-A6C34878D82A}">
                    <a16:rowId xmlns:a16="http://schemas.microsoft.com/office/drawing/2014/main" xmlns="" val="3852983806"/>
                  </a:ext>
                </a:extLst>
              </a:tr>
              <a:tr h="387272">
                <a:tc>
                  <a:txBody>
                    <a:bodyPr/>
                    <a:lstStyle/>
                    <a:p>
                      <a:pPr algn="ctr"/>
                      <a:r>
                        <a:rPr lang="nl-NL" dirty="0"/>
                        <a:t>Eerder </a:t>
                      </a:r>
                      <a:r>
                        <a:rPr lang="nl-NL" dirty="0" err="1"/>
                        <a:t>Duodopa</a:t>
                      </a:r>
                      <a:endParaRPr lang="nl-NL" dirty="0"/>
                    </a:p>
                  </a:txBody>
                  <a:tcPr/>
                </a:tc>
                <a:tc>
                  <a:txBody>
                    <a:bodyPr/>
                    <a:lstStyle/>
                    <a:p>
                      <a:pPr algn="ctr"/>
                      <a:r>
                        <a:rPr lang="nl-NL" dirty="0"/>
                        <a:t>12</a:t>
                      </a:r>
                    </a:p>
                  </a:txBody>
                  <a:tcPr/>
                </a:tc>
                <a:extLst>
                  <a:ext uri="{0D108BD9-81ED-4DB2-BD59-A6C34878D82A}">
                    <a16:rowId xmlns:a16="http://schemas.microsoft.com/office/drawing/2014/main" xmlns="" val="1216870155"/>
                  </a:ext>
                </a:extLst>
              </a:tr>
            </a:tbl>
          </a:graphicData>
        </a:graphic>
      </p:graphicFrame>
      <p:sp>
        <p:nvSpPr>
          <p:cNvPr id="13" name="Tekstvak 12">
            <a:extLst>
              <a:ext uri="{FF2B5EF4-FFF2-40B4-BE49-F238E27FC236}">
                <a16:creationId xmlns:a16="http://schemas.microsoft.com/office/drawing/2014/main" xmlns="" id="{91483CFE-554B-6191-D3B2-04EF883F3EFF}"/>
              </a:ext>
            </a:extLst>
          </p:cNvPr>
          <p:cNvSpPr txBox="1"/>
          <p:nvPr/>
        </p:nvSpPr>
        <p:spPr>
          <a:xfrm>
            <a:off x="557800" y="5759605"/>
            <a:ext cx="4903265" cy="369332"/>
          </a:xfrm>
          <a:prstGeom prst="rect">
            <a:avLst/>
          </a:prstGeom>
          <a:noFill/>
        </p:spPr>
        <p:txBody>
          <a:bodyPr wrap="none" rtlCol="0">
            <a:spAutoFit/>
          </a:bodyPr>
          <a:lstStyle/>
          <a:p>
            <a:r>
              <a:rPr lang="nl-NL" dirty="0">
                <a:latin typeface="Verdana"/>
                <a:cs typeface="Verdana"/>
              </a:rPr>
              <a:t>3 dagen opname, 10 maanden follow-up</a:t>
            </a:r>
          </a:p>
        </p:txBody>
      </p:sp>
      <p:graphicFrame>
        <p:nvGraphicFramePr>
          <p:cNvPr id="14" name="Tabel 14">
            <a:extLst>
              <a:ext uri="{FF2B5EF4-FFF2-40B4-BE49-F238E27FC236}">
                <a16:creationId xmlns:a16="http://schemas.microsoft.com/office/drawing/2014/main" xmlns="" id="{2CFAFB8F-CE36-C18B-7512-94AFE109FD0C}"/>
              </a:ext>
            </a:extLst>
          </p:cNvPr>
          <p:cNvGraphicFramePr>
            <a:graphicFrameLocks noGrp="1"/>
          </p:cNvGraphicFramePr>
          <p:nvPr>
            <p:extLst>
              <p:ext uri="{D42A27DB-BD31-4B8C-83A1-F6EECF244321}">
                <p14:modId xmlns:p14="http://schemas.microsoft.com/office/powerpoint/2010/main" xmlns="" val="2095889949"/>
              </p:ext>
            </p:extLst>
          </p:nvPr>
        </p:nvGraphicFramePr>
        <p:xfrm>
          <a:off x="5868144" y="2420888"/>
          <a:ext cx="2903984" cy="3108960"/>
        </p:xfrm>
        <a:graphic>
          <a:graphicData uri="http://schemas.openxmlformats.org/drawingml/2006/table">
            <a:tbl>
              <a:tblPr firstRow="1" bandRow="1">
                <a:tableStyleId>{21E4AEA4-8DFA-4A89-87EB-49C32662AFE0}</a:tableStyleId>
              </a:tblPr>
              <a:tblGrid>
                <a:gridCol w="1451992">
                  <a:extLst>
                    <a:ext uri="{9D8B030D-6E8A-4147-A177-3AD203B41FA5}">
                      <a16:colId xmlns:a16="http://schemas.microsoft.com/office/drawing/2014/main" xmlns="" val="2317402167"/>
                    </a:ext>
                  </a:extLst>
                </a:gridCol>
                <a:gridCol w="1451992">
                  <a:extLst>
                    <a:ext uri="{9D8B030D-6E8A-4147-A177-3AD203B41FA5}">
                      <a16:colId xmlns:a16="http://schemas.microsoft.com/office/drawing/2014/main" xmlns="" val="639992598"/>
                    </a:ext>
                  </a:extLst>
                </a:gridCol>
              </a:tblGrid>
              <a:tr h="345515">
                <a:tc>
                  <a:txBody>
                    <a:bodyPr/>
                    <a:lstStyle/>
                    <a:p>
                      <a:pPr algn="ctr"/>
                      <a:r>
                        <a:rPr lang="nl-NL" dirty="0"/>
                        <a:t>Bijwerking</a:t>
                      </a:r>
                    </a:p>
                  </a:txBody>
                  <a:tcPr/>
                </a:tc>
                <a:tc>
                  <a:txBody>
                    <a:bodyPr/>
                    <a:lstStyle/>
                    <a:p>
                      <a:pPr algn="ctr"/>
                      <a:r>
                        <a:rPr lang="nl-NL" dirty="0"/>
                        <a:t>Aantal</a:t>
                      </a:r>
                    </a:p>
                  </a:txBody>
                  <a:tcPr/>
                </a:tc>
                <a:extLst>
                  <a:ext uri="{0D108BD9-81ED-4DB2-BD59-A6C34878D82A}">
                    <a16:rowId xmlns:a16="http://schemas.microsoft.com/office/drawing/2014/main" xmlns="" val="229818042"/>
                  </a:ext>
                </a:extLst>
              </a:tr>
              <a:tr h="345515">
                <a:tc>
                  <a:txBody>
                    <a:bodyPr/>
                    <a:lstStyle/>
                    <a:p>
                      <a:pPr algn="ctr"/>
                      <a:r>
                        <a:rPr lang="nl-NL" dirty="0"/>
                        <a:t>Diarree</a:t>
                      </a:r>
                    </a:p>
                  </a:txBody>
                  <a:tcPr/>
                </a:tc>
                <a:tc>
                  <a:txBody>
                    <a:bodyPr/>
                    <a:lstStyle/>
                    <a:p>
                      <a:pPr algn="ctr"/>
                      <a:r>
                        <a:rPr lang="nl-NL" dirty="0"/>
                        <a:t>3</a:t>
                      </a:r>
                    </a:p>
                  </a:txBody>
                  <a:tcPr/>
                </a:tc>
                <a:extLst>
                  <a:ext uri="{0D108BD9-81ED-4DB2-BD59-A6C34878D82A}">
                    <a16:rowId xmlns:a16="http://schemas.microsoft.com/office/drawing/2014/main" xmlns="" val="2673679844"/>
                  </a:ext>
                </a:extLst>
              </a:tr>
              <a:tr h="345515">
                <a:tc>
                  <a:txBody>
                    <a:bodyPr/>
                    <a:lstStyle/>
                    <a:p>
                      <a:pPr algn="ctr"/>
                      <a:r>
                        <a:rPr lang="nl-NL" dirty="0"/>
                        <a:t>Zweten, misselijk, </a:t>
                      </a:r>
                      <a:r>
                        <a:rPr lang="nl-NL" dirty="0" err="1"/>
                        <a:t>freezing</a:t>
                      </a:r>
                      <a:endParaRPr lang="nl-NL" dirty="0"/>
                    </a:p>
                  </a:txBody>
                  <a:tcPr/>
                </a:tc>
                <a:tc>
                  <a:txBody>
                    <a:bodyPr/>
                    <a:lstStyle/>
                    <a:p>
                      <a:pPr algn="ctr"/>
                      <a:r>
                        <a:rPr lang="nl-NL" dirty="0"/>
                        <a:t>3</a:t>
                      </a:r>
                    </a:p>
                  </a:txBody>
                  <a:tcPr/>
                </a:tc>
                <a:extLst>
                  <a:ext uri="{0D108BD9-81ED-4DB2-BD59-A6C34878D82A}">
                    <a16:rowId xmlns:a16="http://schemas.microsoft.com/office/drawing/2014/main" xmlns="" val="3613553178"/>
                  </a:ext>
                </a:extLst>
              </a:tr>
              <a:tr h="345515">
                <a:tc>
                  <a:txBody>
                    <a:bodyPr/>
                    <a:lstStyle/>
                    <a:p>
                      <a:pPr algn="ctr"/>
                      <a:r>
                        <a:rPr lang="nl-NL" dirty="0"/>
                        <a:t>Hallucinaties</a:t>
                      </a:r>
                    </a:p>
                  </a:txBody>
                  <a:tcPr/>
                </a:tc>
                <a:tc>
                  <a:txBody>
                    <a:bodyPr/>
                    <a:lstStyle/>
                    <a:p>
                      <a:pPr algn="ctr"/>
                      <a:r>
                        <a:rPr lang="nl-NL" dirty="0"/>
                        <a:t>1</a:t>
                      </a:r>
                    </a:p>
                  </a:txBody>
                  <a:tcPr/>
                </a:tc>
                <a:extLst>
                  <a:ext uri="{0D108BD9-81ED-4DB2-BD59-A6C34878D82A}">
                    <a16:rowId xmlns:a16="http://schemas.microsoft.com/office/drawing/2014/main" xmlns="" val="1213937357"/>
                  </a:ext>
                </a:extLst>
              </a:tr>
              <a:tr h="212907">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xmlns="" val="4235145203"/>
                  </a:ext>
                </a:extLst>
              </a:tr>
              <a:tr h="345515">
                <a:tc>
                  <a:txBody>
                    <a:bodyPr/>
                    <a:lstStyle/>
                    <a:p>
                      <a:pPr algn="ctr"/>
                      <a:r>
                        <a:rPr lang="nl-NL" dirty="0"/>
                        <a:t>Stoma</a:t>
                      </a:r>
                    </a:p>
                  </a:txBody>
                  <a:tcPr/>
                </a:tc>
                <a:tc>
                  <a:txBody>
                    <a:bodyPr/>
                    <a:lstStyle/>
                    <a:p>
                      <a:pPr algn="ctr"/>
                      <a:r>
                        <a:rPr lang="nl-NL" dirty="0"/>
                        <a:t>4</a:t>
                      </a:r>
                    </a:p>
                  </a:txBody>
                  <a:tcPr/>
                </a:tc>
                <a:extLst>
                  <a:ext uri="{0D108BD9-81ED-4DB2-BD59-A6C34878D82A}">
                    <a16:rowId xmlns:a16="http://schemas.microsoft.com/office/drawing/2014/main" xmlns="" val="3693855982"/>
                  </a:ext>
                </a:extLst>
              </a:tr>
              <a:tr h="345515">
                <a:tc>
                  <a:txBody>
                    <a:bodyPr/>
                    <a:lstStyle/>
                    <a:p>
                      <a:pPr algn="ctr"/>
                      <a:r>
                        <a:rPr lang="nl-NL" dirty="0"/>
                        <a:t>Pomp</a:t>
                      </a:r>
                    </a:p>
                  </a:txBody>
                  <a:tcPr/>
                </a:tc>
                <a:tc>
                  <a:txBody>
                    <a:bodyPr/>
                    <a:lstStyle/>
                    <a:p>
                      <a:pPr algn="ctr"/>
                      <a:r>
                        <a:rPr lang="nl-NL" dirty="0"/>
                        <a:t>1</a:t>
                      </a:r>
                    </a:p>
                  </a:txBody>
                  <a:tcPr/>
                </a:tc>
                <a:extLst>
                  <a:ext uri="{0D108BD9-81ED-4DB2-BD59-A6C34878D82A}">
                    <a16:rowId xmlns:a16="http://schemas.microsoft.com/office/drawing/2014/main" xmlns="" val="2326539467"/>
                  </a:ext>
                </a:extLst>
              </a:tr>
            </a:tbl>
          </a:graphicData>
        </a:graphic>
      </p:graphicFrame>
    </p:spTree>
    <p:extLst>
      <p:ext uri="{BB962C8B-B14F-4D97-AF65-F5344CB8AC3E}">
        <p14:creationId xmlns:p14="http://schemas.microsoft.com/office/powerpoint/2010/main" xmlns="" val="28954837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0D01F56C-FF02-456C-30BE-192D943424EA}"/>
              </a:ext>
            </a:extLst>
          </p:cNvPr>
          <p:cNvSpPr txBox="1"/>
          <p:nvPr/>
        </p:nvSpPr>
        <p:spPr>
          <a:xfrm>
            <a:off x="7746252" y="6464369"/>
            <a:ext cx="1250663" cy="276999"/>
          </a:xfrm>
          <a:prstGeom prst="rect">
            <a:avLst/>
          </a:prstGeom>
          <a:noFill/>
        </p:spPr>
        <p:txBody>
          <a:bodyPr wrap="none" rtlCol="0">
            <a:spAutoFit/>
          </a:bodyPr>
          <a:lstStyle/>
          <a:p>
            <a:r>
              <a:rPr lang="nl-NL" sz="1200" dirty="0">
                <a:latin typeface="Verdana"/>
                <a:cs typeface="Verdana"/>
              </a:rPr>
              <a:t>Othman 2021</a:t>
            </a:r>
          </a:p>
        </p:txBody>
      </p:sp>
      <p:sp>
        <p:nvSpPr>
          <p:cNvPr id="3" name="Titel 2">
            <a:extLst>
              <a:ext uri="{FF2B5EF4-FFF2-40B4-BE49-F238E27FC236}">
                <a16:creationId xmlns:a16="http://schemas.microsoft.com/office/drawing/2014/main" xmlns="" id="{3FE8EA85-DEB8-ECA9-D78F-633187A3243D}"/>
              </a:ext>
            </a:extLst>
          </p:cNvPr>
          <p:cNvSpPr>
            <a:spLocks noGrp="1"/>
          </p:cNvSpPr>
          <p:nvPr>
            <p:ph type="title"/>
          </p:nvPr>
        </p:nvSpPr>
        <p:spPr/>
        <p:txBody>
          <a:bodyPr>
            <a:normAutofit/>
          </a:bodyPr>
          <a:lstStyle/>
          <a:p>
            <a:r>
              <a:rPr lang="nl-NL" dirty="0"/>
              <a:t>Uppsala </a:t>
            </a:r>
            <a:r>
              <a:rPr lang="nl-NL" dirty="0" err="1"/>
              <a:t>Lecigon</a:t>
            </a:r>
            <a:r>
              <a:rPr lang="nl-NL" dirty="0"/>
              <a:t> ervaringen</a:t>
            </a:r>
            <a:br>
              <a:rPr lang="nl-NL" dirty="0"/>
            </a:br>
            <a:r>
              <a:rPr lang="nl-NL" sz="2400" dirty="0"/>
              <a:t>&gt; minder orale medicatie bij start pomp</a:t>
            </a:r>
          </a:p>
        </p:txBody>
      </p:sp>
      <p:pic>
        <p:nvPicPr>
          <p:cNvPr id="6" name="Tijdelijke aanduiding voor inhoud 5">
            <a:extLst>
              <a:ext uri="{FF2B5EF4-FFF2-40B4-BE49-F238E27FC236}">
                <a16:creationId xmlns:a16="http://schemas.microsoft.com/office/drawing/2014/main" xmlns="" id="{AF6CAE3C-7978-977B-C09F-840005FF8CB4}"/>
              </a:ext>
            </a:extLst>
          </p:cNvPr>
          <p:cNvPicPr>
            <a:picLocks noGrp="1" noChangeAspect="1"/>
          </p:cNvPicPr>
          <p:nvPr>
            <p:ph idx="1"/>
          </p:nvPr>
        </p:nvPicPr>
        <p:blipFill rotWithShape="1">
          <a:blip r:embed="rId2"/>
          <a:srcRect l="32972" t="13900" r="1733" b="22875"/>
          <a:stretch/>
        </p:blipFill>
        <p:spPr>
          <a:xfrm>
            <a:off x="865028" y="2132856"/>
            <a:ext cx="7413943" cy="4038108"/>
          </a:xfrm>
        </p:spPr>
      </p:pic>
    </p:spTree>
    <p:extLst>
      <p:ext uri="{BB962C8B-B14F-4D97-AF65-F5344CB8AC3E}">
        <p14:creationId xmlns:p14="http://schemas.microsoft.com/office/powerpoint/2010/main" xmlns="" val="626010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FB6AC88-1A66-6760-7B9B-B3FF8522A795}"/>
              </a:ext>
            </a:extLst>
          </p:cNvPr>
          <p:cNvSpPr>
            <a:spLocks noGrp="1"/>
          </p:cNvSpPr>
          <p:nvPr>
            <p:ph type="title"/>
          </p:nvPr>
        </p:nvSpPr>
        <p:spPr/>
        <p:txBody>
          <a:bodyPr/>
          <a:lstStyle/>
          <a:p>
            <a:r>
              <a:rPr lang="nl-NL" dirty="0"/>
              <a:t>Uppsala </a:t>
            </a:r>
            <a:r>
              <a:rPr lang="nl-NL" dirty="0" err="1"/>
              <a:t>Lecigon</a:t>
            </a:r>
            <a:r>
              <a:rPr lang="nl-NL" dirty="0"/>
              <a:t> ervaringen</a:t>
            </a:r>
            <a:br>
              <a:rPr lang="nl-NL" dirty="0"/>
            </a:br>
            <a:r>
              <a:rPr lang="nl-NL" sz="2400" dirty="0"/>
              <a:t>&gt; kwaliteit van leven</a:t>
            </a:r>
          </a:p>
        </p:txBody>
      </p:sp>
      <p:pic>
        <p:nvPicPr>
          <p:cNvPr id="9" name="Afbeelding 8">
            <a:extLst>
              <a:ext uri="{FF2B5EF4-FFF2-40B4-BE49-F238E27FC236}">
                <a16:creationId xmlns:a16="http://schemas.microsoft.com/office/drawing/2014/main" xmlns="" id="{EA6831FB-3DD8-3932-841F-8429B0A46848}"/>
              </a:ext>
            </a:extLst>
          </p:cNvPr>
          <p:cNvPicPr>
            <a:picLocks noChangeAspect="1"/>
          </p:cNvPicPr>
          <p:nvPr/>
        </p:nvPicPr>
        <p:blipFill rotWithShape="1">
          <a:blip r:embed="rId3"/>
          <a:srcRect l="34250" t="10801" r="5113" b="23400"/>
          <a:stretch/>
        </p:blipFill>
        <p:spPr>
          <a:xfrm>
            <a:off x="1000811" y="2057819"/>
            <a:ext cx="7149127" cy="4363753"/>
          </a:xfrm>
          <a:prstGeom prst="rect">
            <a:avLst/>
          </a:prstGeom>
        </p:spPr>
      </p:pic>
      <p:sp>
        <p:nvSpPr>
          <p:cNvPr id="10" name="Tekstvak 9">
            <a:extLst>
              <a:ext uri="{FF2B5EF4-FFF2-40B4-BE49-F238E27FC236}">
                <a16:creationId xmlns:a16="http://schemas.microsoft.com/office/drawing/2014/main" xmlns="" id="{2CC8BCA9-9837-A563-C6A4-4C224D8FEE3F}"/>
              </a:ext>
            </a:extLst>
          </p:cNvPr>
          <p:cNvSpPr txBox="1"/>
          <p:nvPr/>
        </p:nvSpPr>
        <p:spPr>
          <a:xfrm>
            <a:off x="7746252" y="6464369"/>
            <a:ext cx="1250663" cy="276999"/>
          </a:xfrm>
          <a:prstGeom prst="rect">
            <a:avLst/>
          </a:prstGeom>
          <a:noFill/>
        </p:spPr>
        <p:txBody>
          <a:bodyPr wrap="none" rtlCol="0">
            <a:spAutoFit/>
          </a:bodyPr>
          <a:lstStyle/>
          <a:p>
            <a:r>
              <a:rPr lang="nl-NL" sz="1200" dirty="0">
                <a:latin typeface="Verdana"/>
                <a:cs typeface="Verdana"/>
              </a:rPr>
              <a:t>Othman 2021</a:t>
            </a:r>
          </a:p>
        </p:txBody>
      </p:sp>
    </p:spTree>
    <p:extLst>
      <p:ext uri="{BB962C8B-B14F-4D97-AF65-F5344CB8AC3E}">
        <p14:creationId xmlns:p14="http://schemas.microsoft.com/office/powerpoint/2010/main" xmlns="" val="26870492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0D01F56C-FF02-456C-30BE-192D943424EA}"/>
              </a:ext>
            </a:extLst>
          </p:cNvPr>
          <p:cNvSpPr txBox="1"/>
          <p:nvPr/>
        </p:nvSpPr>
        <p:spPr>
          <a:xfrm>
            <a:off x="7746252" y="6464369"/>
            <a:ext cx="1250663" cy="276999"/>
          </a:xfrm>
          <a:prstGeom prst="rect">
            <a:avLst/>
          </a:prstGeom>
          <a:noFill/>
        </p:spPr>
        <p:txBody>
          <a:bodyPr wrap="none" rtlCol="0">
            <a:spAutoFit/>
          </a:bodyPr>
          <a:lstStyle/>
          <a:p>
            <a:r>
              <a:rPr lang="nl-NL" sz="1200" dirty="0">
                <a:latin typeface="Verdana"/>
                <a:cs typeface="Verdana"/>
              </a:rPr>
              <a:t>Othman 2021</a:t>
            </a:r>
          </a:p>
        </p:txBody>
      </p:sp>
      <p:sp>
        <p:nvSpPr>
          <p:cNvPr id="3" name="Titel 2">
            <a:extLst>
              <a:ext uri="{FF2B5EF4-FFF2-40B4-BE49-F238E27FC236}">
                <a16:creationId xmlns:a16="http://schemas.microsoft.com/office/drawing/2014/main" xmlns="" id="{3FE8EA85-DEB8-ECA9-D78F-633187A3243D}"/>
              </a:ext>
            </a:extLst>
          </p:cNvPr>
          <p:cNvSpPr>
            <a:spLocks noGrp="1"/>
          </p:cNvSpPr>
          <p:nvPr>
            <p:ph type="title"/>
          </p:nvPr>
        </p:nvSpPr>
        <p:spPr/>
        <p:txBody>
          <a:bodyPr/>
          <a:lstStyle/>
          <a:p>
            <a:r>
              <a:rPr lang="nl-NL" dirty="0"/>
              <a:t>Uppsala </a:t>
            </a:r>
            <a:r>
              <a:rPr lang="nl-NL" dirty="0" err="1"/>
              <a:t>Lecigon</a:t>
            </a:r>
            <a:r>
              <a:rPr lang="nl-NL" dirty="0"/>
              <a:t> ervaringen</a:t>
            </a:r>
            <a:br>
              <a:rPr lang="nl-NL" dirty="0"/>
            </a:br>
            <a:r>
              <a:rPr lang="nl-NL" sz="2400" dirty="0"/>
              <a:t>&gt; minder hoge dosis bij wissel pomp</a:t>
            </a:r>
          </a:p>
        </p:txBody>
      </p:sp>
      <p:sp>
        <p:nvSpPr>
          <p:cNvPr id="4" name="Tijdelijke aanduiding voor inhoud 3">
            <a:extLst>
              <a:ext uri="{FF2B5EF4-FFF2-40B4-BE49-F238E27FC236}">
                <a16:creationId xmlns:a16="http://schemas.microsoft.com/office/drawing/2014/main" xmlns="" id="{E02BA051-3C64-45A8-D406-C6DEC58DE9AF}"/>
              </a:ext>
            </a:extLst>
          </p:cNvPr>
          <p:cNvSpPr>
            <a:spLocks noGrp="1"/>
          </p:cNvSpPr>
          <p:nvPr>
            <p:ph idx="1"/>
          </p:nvPr>
        </p:nvSpPr>
        <p:spPr>
          <a:xfrm>
            <a:off x="643316" y="2287413"/>
            <a:ext cx="7817116" cy="1429619"/>
          </a:xfrm>
        </p:spPr>
        <p:txBody>
          <a:bodyPr>
            <a:normAutofit/>
          </a:bodyPr>
          <a:lstStyle/>
          <a:p>
            <a:pPr marL="0" indent="0">
              <a:buNone/>
            </a:pPr>
            <a:r>
              <a:rPr lang="nl-NL" sz="2000" dirty="0"/>
              <a:t>12 </a:t>
            </a:r>
            <a:r>
              <a:rPr lang="nl-NL" sz="2000" dirty="0" err="1"/>
              <a:t>patienten</a:t>
            </a:r>
            <a:r>
              <a:rPr lang="nl-NL" sz="2000" dirty="0"/>
              <a:t> wisselden van </a:t>
            </a:r>
            <a:r>
              <a:rPr lang="nl-NL" sz="2000" dirty="0" err="1"/>
              <a:t>Duodopa</a:t>
            </a:r>
            <a:r>
              <a:rPr lang="nl-NL" sz="2000" dirty="0"/>
              <a:t> naar </a:t>
            </a:r>
            <a:r>
              <a:rPr lang="nl-NL" sz="2000" dirty="0" err="1"/>
              <a:t>Lecigon</a:t>
            </a:r>
            <a:endParaRPr lang="nl-NL" sz="2000" dirty="0"/>
          </a:p>
          <a:p>
            <a:pPr marL="0" indent="0">
              <a:buNone/>
            </a:pPr>
            <a:r>
              <a:rPr lang="nl-NL" sz="2000" dirty="0"/>
              <a:t>(6 opname, 5 </a:t>
            </a:r>
            <a:r>
              <a:rPr lang="nl-NL" sz="2000" dirty="0" err="1"/>
              <a:t>dagopname</a:t>
            </a:r>
            <a:r>
              <a:rPr lang="nl-NL" sz="2000" dirty="0"/>
              <a:t>, 1 thuis)</a:t>
            </a:r>
          </a:p>
        </p:txBody>
      </p:sp>
      <p:pic>
        <p:nvPicPr>
          <p:cNvPr id="6" name="Afbeelding 5">
            <a:extLst>
              <a:ext uri="{FF2B5EF4-FFF2-40B4-BE49-F238E27FC236}">
                <a16:creationId xmlns:a16="http://schemas.microsoft.com/office/drawing/2014/main" xmlns="" id="{3630CED5-1D44-DE01-4D33-CC4B83F8E711}"/>
              </a:ext>
            </a:extLst>
          </p:cNvPr>
          <p:cNvPicPr>
            <a:picLocks noChangeAspect="1"/>
          </p:cNvPicPr>
          <p:nvPr/>
        </p:nvPicPr>
        <p:blipFill rotWithShape="1">
          <a:blip r:embed="rId2"/>
          <a:srcRect l="33463" t="13601" r="15286" b="55600"/>
          <a:stretch/>
        </p:blipFill>
        <p:spPr>
          <a:xfrm>
            <a:off x="717531" y="3429000"/>
            <a:ext cx="7668686" cy="2592288"/>
          </a:xfrm>
          <a:prstGeom prst="rect">
            <a:avLst/>
          </a:prstGeom>
        </p:spPr>
      </p:pic>
      <p:sp>
        <p:nvSpPr>
          <p:cNvPr id="7" name="Tekstvak 6">
            <a:extLst>
              <a:ext uri="{FF2B5EF4-FFF2-40B4-BE49-F238E27FC236}">
                <a16:creationId xmlns:a16="http://schemas.microsoft.com/office/drawing/2014/main" xmlns="" id="{31D4C538-060C-7E78-E0F1-A1BFD69CA2EA}"/>
              </a:ext>
            </a:extLst>
          </p:cNvPr>
          <p:cNvSpPr txBox="1"/>
          <p:nvPr/>
        </p:nvSpPr>
        <p:spPr>
          <a:xfrm>
            <a:off x="5469672" y="4309645"/>
            <a:ext cx="1525033" cy="830997"/>
          </a:xfrm>
          <a:prstGeom prst="rect">
            <a:avLst/>
          </a:prstGeom>
          <a:noFill/>
        </p:spPr>
        <p:txBody>
          <a:bodyPr wrap="none" rtlCol="0">
            <a:spAutoFit/>
          </a:bodyPr>
          <a:lstStyle/>
          <a:p>
            <a:r>
              <a:rPr lang="nl-NL" sz="1200" dirty="0">
                <a:latin typeface="Verdana"/>
                <a:cs typeface="Verdana"/>
              </a:rPr>
              <a:t>Afname levodopa</a:t>
            </a:r>
          </a:p>
          <a:p>
            <a:endParaRPr lang="nl-NL" sz="1200" dirty="0">
              <a:latin typeface="Verdana"/>
              <a:cs typeface="Verdana"/>
            </a:endParaRPr>
          </a:p>
          <a:p>
            <a:r>
              <a:rPr lang="nl-NL" sz="1200" dirty="0">
                <a:latin typeface="Verdana"/>
                <a:cs typeface="Verdana"/>
              </a:rPr>
              <a:t>-9%</a:t>
            </a:r>
          </a:p>
          <a:p>
            <a:r>
              <a:rPr lang="nl-NL" sz="1200" dirty="0">
                <a:latin typeface="Verdana"/>
                <a:cs typeface="Verdana"/>
              </a:rPr>
              <a:t>-33%</a:t>
            </a:r>
          </a:p>
        </p:txBody>
      </p:sp>
    </p:spTree>
    <p:extLst>
      <p:ext uri="{BB962C8B-B14F-4D97-AF65-F5344CB8AC3E}">
        <p14:creationId xmlns:p14="http://schemas.microsoft.com/office/powerpoint/2010/main" xmlns="" val="5062578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E8D1224-8D78-3B92-EEA6-1B69C3EBE6B1}"/>
              </a:ext>
            </a:extLst>
          </p:cNvPr>
          <p:cNvSpPr>
            <a:spLocks noGrp="1"/>
          </p:cNvSpPr>
          <p:nvPr>
            <p:ph type="title"/>
          </p:nvPr>
        </p:nvSpPr>
        <p:spPr/>
        <p:txBody>
          <a:bodyPr/>
          <a:lstStyle/>
          <a:p>
            <a:r>
              <a:rPr lang="nl-NL" dirty="0"/>
              <a:t>Uppsala </a:t>
            </a:r>
            <a:r>
              <a:rPr lang="nl-NL" dirty="0" err="1"/>
              <a:t>Lecigon</a:t>
            </a:r>
            <a:r>
              <a:rPr lang="nl-NL" dirty="0"/>
              <a:t> ervaringen</a:t>
            </a:r>
            <a:br>
              <a:rPr lang="nl-NL" dirty="0"/>
            </a:br>
            <a:r>
              <a:rPr lang="nl-NL" sz="2400" dirty="0"/>
              <a:t>&gt; wissel </a:t>
            </a:r>
            <a:r>
              <a:rPr lang="nl-NL" sz="2400" dirty="0" err="1"/>
              <a:t>Duodopa</a:t>
            </a:r>
            <a:r>
              <a:rPr lang="nl-NL" sz="2400" dirty="0"/>
              <a:t> naar </a:t>
            </a:r>
            <a:r>
              <a:rPr lang="nl-NL" sz="2400" dirty="0" err="1"/>
              <a:t>Lecigon</a:t>
            </a:r>
            <a:endParaRPr lang="nl-NL" sz="2400" dirty="0"/>
          </a:p>
        </p:txBody>
      </p:sp>
      <p:pic>
        <p:nvPicPr>
          <p:cNvPr id="5" name="Tijdelijke aanduiding voor inhoud 4">
            <a:extLst>
              <a:ext uri="{FF2B5EF4-FFF2-40B4-BE49-F238E27FC236}">
                <a16:creationId xmlns:a16="http://schemas.microsoft.com/office/drawing/2014/main" xmlns="" id="{6A331CB0-4C00-972E-8D22-E69C51E50DB3}"/>
              </a:ext>
            </a:extLst>
          </p:cNvPr>
          <p:cNvPicPr>
            <a:picLocks noGrp="1" noChangeAspect="1"/>
          </p:cNvPicPr>
          <p:nvPr>
            <p:ph idx="1"/>
          </p:nvPr>
        </p:nvPicPr>
        <p:blipFill rotWithShape="1">
          <a:blip r:embed="rId2"/>
          <a:srcRect l="35939" t="10291" r="6680" b="24633"/>
          <a:stretch/>
        </p:blipFill>
        <p:spPr>
          <a:xfrm>
            <a:off x="1151620" y="2060848"/>
            <a:ext cx="6840760" cy="4363933"/>
          </a:xfrm>
        </p:spPr>
      </p:pic>
      <p:sp>
        <p:nvSpPr>
          <p:cNvPr id="6" name="Tekstvak 5">
            <a:extLst>
              <a:ext uri="{FF2B5EF4-FFF2-40B4-BE49-F238E27FC236}">
                <a16:creationId xmlns:a16="http://schemas.microsoft.com/office/drawing/2014/main" xmlns="" id="{4217AC97-D929-2B6C-9F1D-8E3F49E84662}"/>
              </a:ext>
            </a:extLst>
          </p:cNvPr>
          <p:cNvSpPr txBox="1"/>
          <p:nvPr/>
        </p:nvSpPr>
        <p:spPr>
          <a:xfrm>
            <a:off x="7746252" y="6464369"/>
            <a:ext cx="1250663" cy="276999"/>
          </a:xfrm>
          <a:prstGeom prst="rect">
            <a:avLst/>
          </a:prstGeom>
          <a:noFill/>
        </p:spPr>
        <p:txBody>
          <a:bodyPr wrap="none" rtlCol="0">
            <a:spAutoFit/>
          </a:bodyPr>
          <a:lstStyle/>
          <a:p>
            <a:r>
              <a:rPr lang="nl-NL" sz="1200" dirty="0">
                <a:latin typeface="Verdana"/>
                <a:cs typeface="Verdana"/>
              </a:rPr>
              <a:t>Othman 2021</a:t>
            </a:r>
          </a:p>
        </p:txBody>
      </p:sp>
    </p:spTree>
    <p:extLst>
      <p:ext uri="{BB962C8B-B14F-4D97-AF65-F5344CB8AC3E}">
        <p14:creationId xmlns:p14="http://schemas.microsoft.com/office/powerpoint/2010/main" xmlns="" val="36559039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61A134A-D905-0151-8287-B11C27A5C3A8}"/>
              </a:ext>
            </a:extLst>
          </p:cNvPr>
          <p:cNvSpPr>
            <a:spLocks noGrp="1"/>
          </p:cNvSpPr>
          <p:nvPr>
            <p:ph type="title"/>
          </p:nvPr>
        </p:nvSpPr>
        <p:spPr/>
        <p:txBody>
          <a:bodyPr/>
          <a:lstStyle/>
          <a:p>
            <a:r>
              <a:rPr lang="nl-NL" dirty="0"/>
              <a:t>Start </a:t>
            </a:r>
            <a:r>
              <a:rPr lang="nl-NL" dirty="0" err="1"/>
              <a:t>Alrijne</a:t>
            </a:r>
            <a:r>
              <a:rPr lang="nl-NL" dirty="0"/>
              <a:t> per 12 sept 2022</a:t>
            </a:r>
          </a:p>
        </p:txBody>
      </p:sp>
      <p:graphicFrame>
        <p:nvGraphicFramePr>
          <p:cNvPr id="4" name="Tabel 13">
            <a:extLst>
              <a:ext uri="{FF2B5EF4-FFF2-40B4-BE49-F238E27FC236}">
                <a16:creationId xmlns:a16="http://schemas.microsoft.com/office/drawing/2014/main" xmlns="" id="{66D4B067-2978-9F37-F79D-2DFB7E56720A}"/>
              </a:ext>
            </a:extLst>
          </p:cNvPr>
          <p:cNvGraphicFramePr>
            <a:graphicFrameLocks noGrp="1"/>
          </p:cNvGraphicFramePr>
          <p:nvPr>
            <p:ph idx="1"/>
            <p:extLst>
              <p:ext uri="{D42A27DB-BD31-4B8C-83A1-F6EECF244321}">
                <p14:modId xmlns:p14="http://schemas.microsoft.com/office/powerpoint/2010/main" xmlns="" val="3853051552"/>
              </p:ext>
            </p:extLst>
          </p:nvPr>
        </p:nvGraphicFramePr>
        <p:xfrm>
          <a:off x="1043608" y="4365104"/>
          <a:ext cx="6624736" cy="138176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xmlns="" val="804956826"/>
                    </a:ext>
                  </a:extLst>
                </a:gridCol>
                <a:gridCol w="1656184">
                  <a:extLst>
                    <a:ext uri="{9D8B030D-6E8A-4147-A177-3AD203B41FA5}">
                      <a16:colId xmlns:a16="http://schemas.microsoft.com/office/drawing/2014/main" xmlns="" val="3521612586"/>
                    </a:ext>
                  </a:extLst>
                </a:gridCol>
                <a:gridCol w="1656184">
                  <a:extLst>
                    <a:ext uri="{9D8B030D-6E8A-4147-A177-3AD203B41FA5}">
                      <a16:colId xmlns:a16="http://schemas.microsoft.com/office/drawing/2014/main" xmlns="" val="1171291886"/>
                    </a:ext>
                  </a:extLst>
                </a:gridCol>
                <a:gridCol w="1656184">
                  <a:extLst>
                    <a:ext uri="{9D8B030D-6E8A-4147-A177-3AD203B41FA5}">
                      <a16:colId xmlns:a16="http://schemas.microsoft.com/office/drawing/2014/main" xmlns="" val="3253472747"/>
                    </a:ext>
                  </a:extLst>
                </a:gridCol>
              </a:tblGrid>
              <a:tr h="370840">
                <a:tc>
                  <a:txBody>
                    <a:bodyPr/>
                    <a:lstStyle/>
                    <a:p>
                      <a:r>
                        <a:rPr lang="nl-NL" dirty="0"/>
                        <a:t>Soort pomp</a:t>
                      </a:r>
                    </a:p>
                  </a:txBody>
                  <a:tcPr/>
                </a:tc>
                <a:tc>
                  <a:txBody>
                    <a:bodyPr/>
                    <a:lstStyle/>
                    <a:p>
                      <a:r>
                        <a:rPr lang="nl-NL" dirty="0"/>
                        <a:t>Aantal </a:t>
                      </a:r>
                      <a:r>
                        <a:rPr lang="nl-NL" dirty="0" err="1"/>
                        <a:t>ptn</a:t>
                      </a:r>
                      <a:r>
                        <a:rPr lang="nl-NL" dirty="0"/>
                        <a:t> gestart</a:t>
                      </a:r>
                    </a:p>
                  </a:txBody>
                  <a:tcPr/>
                </a:tc>
                <a:tc>
                  <a:txBody>
                    <a:bodyPr/>
                    <a:lstStyle/>
                    <a:p>
                      <a:r>
                        <a:rPr lang="nl-NL" dirty="0"/>
                        <a:t>Aantal </a:t>
                      </a:r>
                      <a:r>
                        <a:rPr lang="nl-NL" dirty="0" err="1"/>
                        <a:t>ptn</a:t>
                      </a:r>
                      <a:r>
                        <a:rPr lang="nl-NL" dirty="0"/>
                        <a:t> gewisseld</a:t>
                      </a:r>
                    </a:p>
                  </a:txBody>
                  <a:tcPr/>
                </a:tc>
                <a:tc>
                  <a:txBody>
                    <a:bodyPr/>
                    <a:lstStyle/>
                    <a:p>
                      <a:r>
                        <a:rPr lang="nl-NL" dirty="0"/>
                        <a:t>Aantal </a:t>
                      </a:r>
                      <a:r>
                        <a:rPr lang="nl-NL" dirty="0" err="1"/>
                        <a:t>ptn</a:t>
                      </a:r>
                      <a:r>
                        <a:rPr lang="nl-NL" dirty="0"/>
                        <a:t> gestopt</a:t>
                      </a:r>
                    </a:p>
                  </a:txBody>
                  <a:tcPr/>
                </a:tc>
                <a:extLst>
                  <a:ext uri="{0D108BD9-81ED-4DB2-BD59-A6C34878D82A}">
                    <a16:rowId xmlns:a16="http://schemas.microsoft.com/office/drawing/2014/main" xmlns="" val="837415609"/>
                  </a:ext>
                </a:extLst>
              </a:tr>
              <a:tr h="370840">
                <a:tc>
                  <a:txBody>
                    <a:bodyPr/>
                    <a:lstStyle/>
                    <a:p>
                      <a:r>
                        <a:rPr lang="nl-NL" dirty="0" err="1"/>
                        <a:t>Duodopa</a:t>
                      </a:r>
                      <a:endParaRPr lang="nl-NL" dirty="0"/>
                    </a:p>
                  </a:txBody>
                  <a:tcPr/>
                </a:tc>
                <a:tc>
                  <a:txBody>
                    <a:bodyPr/>
                    <a:lstStyle/>
                    <a:p>
                      <a:r>
                        <a:rPr lang="nl-NL" dirty="0"/>
                        <a:t>26</a:t>
                      </a:r>
                    </a:p>
                  </a:txBody>
                  <a:tcPr/>
                </a:tc>
                <a:tc>
                  <a:txBody>
                    <a:bodyPr/>
                    <a:lstStyle/>
                    <a:p>
                      <a:endParaRPr lang="nl-NL" dirty="0"/>
                    </a:p>
                  </a:txBody>
                  <a:tcPr/>
                </a:tc>
                <a:tc>
                  <a:txBody>
                    <a:bodyPr/>
                    <a:lstStyle/>
                    <a:p>
                      <a:r>
                        <a:rPr lang="nl-NL" dirty="0"/>
                        <a:t>4</a:t>
                      </a:r>
                    </a:p>
                  </a:txBody>
                  <a:tcPr/>
                </a:tc>
                <a:extLst>
                  <a:ext uri="{0D108BD9-81ED-4DB2-BD59-A6C34878D82A}">
                    <a16:rowId xmlns:a16="http://schemas.microsoft.com/office/drawing/2014/main" xmlns="" val="756191529"/>
                  </a:ext>
                </a:extLst>
              </a:tr>
              <a:tr h="370840">
                <a:tc>
                  <a:txBody>
                    <a:bodyPr/>
                    <a:lstStyle/>
                    <a:p>
                      <a:r>
                        <a:rPr lang="nl-NL" dirty="0" err="1"/>
                        <a:t>Lecigon</a:t>
                      </a:r>
                      <a:endParaRPr lang="nl-NL" dirty="0"/>
                    </a:p>
                  </a:txBody>
                  <a:tcPr/>
                </a:tc>
                <a:tc>
                  <a:txBody>
                    <a:bodyPr/>
                    <a:lstStyle/>
                    <a:p>
                      <a:r>
                        <a:rPr lang="nl-NL" dirty="0"/>
                        <a:t>18</a:t>
                      </a:r>
                    </a:p>
                  </a:txBody>
                  <a:tcPr/>
                </a:tc>
                <a:tc>
                  <a:txBody>
                    <a:bodyPr/>
                    <a:lstStyle/>
                    <a:p>
                      <a:r>
                        <a:rPr lang="nl-NL" dirty="0"/>
                        <a:t>8</a:t>
                      </a:r>
                    </a:p>
                  </a:txBody>
                  <a:tcPr/>
                </a:tc>
                <a:tc>
                  <a:txBody>
                    <a:bodyPr/>
                    <a:lstStyle/>
                    <a:p>
                      <a:r>
                        <a:rPr lang="nl-NL" dirty="0"/>
                        <a:t>1</a:t>
                      </a:r>
                    </a:p>
                  </a:txBody>
                  <a:tcPr/>
                </a:tc>
                <a:extLst>
                  <a:ext uri="{0D108BD9-81ED-4DB2-BD59-A6C34878D82A}">
                    <a16:rowId xmlns:a16="http://schemas.microsoft.com/office/drawing/2014/main" xmlns="" val="1407423354"/>
                  </a:ext>
                </a:extLst>
              </a:tr>
            </a:tbl>
          </a:graphicData>
        </a:graphic>
      </p:graphicFrame>
      <p:sp>
        <p:nvSpPr>
          <p:cNvPr id="5" name="Tekstvak 4">
            <a:extLst>
              <a:ext uri="{FF2B5EF4-FFF2-40B4-BE49-F238E27FC236}">
                <a16:creationId xmlns:a16="http://schemas.microsoft.com/office/drawing/2014/main" xmlns="" id="{DF5E5245-09F0-4966-D075-44889EE146AA}"/>
              </a:ext>
            </a:extLst>
          </p:cNvPr>
          <p:cNvSpPr txBox="1"/>
          <p:nvPr/>
        </p:nvSpPr>
        <p:spPr>
          <a:xfrm>
            <a:off x="1043608" y="2492896"/>
            <a:ext cx="6478184" cy="1754326"/>
          </a:xfrm>
          <a:prstGeom prst="rect">
            <a:avLst/>
          </a:prstGeom>
          <a:noFill/>
        </p:spPr>
        <p:txBody>
          <a:bodyPr wrap="none" rtlCol="0">
            <a:spAutoFit/>
          </a:bodyPr>
          <a:lstStyle/>
          <a:p>
            <a:r>
              <a:rPr lang="nl-NL" dirty="0">
                <a:latin typeface="Verdana"/>
                <a:cs typeface="Verdana"/>
              </a:rPr>
              <a:t>Eerst minimaal 3 maanden orale </a:t>
            </a:r>
            <a:r>
              <a:rPr lang="nl-NL" dirty="0" err="1">
                <a:latin typeface="Verdana"/>
                <a:cs typeface="Verdana"/>
              </a:rPr>
              <a:t>entacapon</a:t>
            </a:r>
            <a:r>
              <a:rPr lang="nl-NL" dirty="0">
                <a:latin typeface="Verdana"/>
                <a:cs typeface="Verdana"/>
              </a:rPr>
              <a:t> gebruiken</a:t>
            </a:r>
            <a:br>
              <a:rPr lang="nl-NL" dirty="0">
                <a:latin typeface="Verdana"/>
                <a:cs typeface="Verdana"/>
              </a:rPr>
            </a:br>
            <a:r>
              <a:rPr lang="nl-NL" dirty="0">
                <a:latin typeface="Verdana"/>
                <a:cs typeface="Verdana"/>
              </a:rPr>
              <a:t> (1:8 stopt </a:t>
            </a:r>
            <a:r>
              <a:rPr lang="nl-NL" dirty="0" err="1">
                <a:latin typeface="Verdana"/>
                <a:cs typeface="Verdana"/>
              </a:rPr>
              <a:t>ivm</a:t>
            </a:r>
            <a:r>
              <a:rPr lang="nl-NL" dirty="0">
                <a:latin typeface="Verdana"/>
                <a:cs typeface="Verdana"/>
              </a:rPr>
              <a:t> diarree)</a:t>
            </a:r>
          </a:p>
          <a:p>
            <a:endParaRPr lang="nl-NL" dirty="0">
              <a:latin typeface="Verdana"/>
              <a:cs typeface="Verdana"/>
            </a:endParaRPr>
          </a:p>
          <a:p>
            <a:r>
              <a:rPr lang="nl-NL" dirty="0">
                <a:latin typeface="Verdana"/>
                <a:cs typeface="Verdana"/>
              </a:rPr>
              <a:t>Pomp gestart via opname verpleeghuis </a:t>
            </a:r>
            <a:r>
              <a:rPr lang="nl-NL" dirty="0" err="1">
                <a:latin typeface="Verdana"/>
                <a:cs typeface="Verdana"/>
              </a:rPr>
              <a:t>Wijckerslooth</a:t>
            </a:r>
            <a:endParaRPr lang="nl-NL" dirty="0">
              <a:latin typeface="Verdana"/>
              <a:cs typeface="Verdana"/>
            </a:endParaRPr>
          </a:p>
          <a:p>
            <a:endParaRPr lang="nl-NL" dirty="0">
              <a:latin typeface="Verdana"/>
              <a:cs typeface="Verdana"/>
            </a:endParaRPr>
          </a:p>
          <a:p>
            <a:r>
              <a:rPr lang="nl-NL" dirty="0">
                <a:latin typeface="Verdana"/>
                <a:cs typeface="Verdana"/>
              </a:rPr>
              <a:t>Pomp gewisseld in dagdeel poliklinische setting</a:t>
            </a:r>
          </a:p>
        </p:txBody>
      </p:sp>
    </p:spTree>
    <p:extLst>
      <p:ext uri="{BB962C8B-B14F-4D97-AF65-F5344CB8AC3E}">
        <p14:creationId xmlns:p14="http://schemas.microsoft.com/office/powerpoint/2010/main" xmlns="" val="1726176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94C1907-6F5E-B15B-75E2-9203046E9F72}"/>
              </a:ext>
            </a:extLst>
          </p:cNvPr>
          <p:cNvSpPr>
            <a:spLocks noGrp="1"/>
          </p:cNvSpPr>
          <p:nvPr>
            <p:ph type="title"/>
          </p:nvPr>
        </p:nvSpPr>
        <p:spPr/>
        <p:txBody>
          <a:bodyPr/>
          <a:lstStyle/>
          <a:p>
            <a:r>
              <a:rPr lang="nl-NL" dirty="0" err="1"/>
              <a:t>Alrijne</a:t>
            </a:r>
            <a:r>
              <a:rPr lang="nl-NL" dirty="0"/>
              <a:t> ervaringen </a:t>
            </a:r>
            <a:r>
              <a:rPr lang="nl-NL" dirty="0" err="1"/>
              <a:t>Lecigon</a:t>
            </a:r>
            <a:endParaRPr lang="nl-NL" dirty="0"/>
          </a:p>
        </p:txBody>
      </p:sp>
      <p:sp>
        <p:nvSpPr>
          <p:cNvPr id="4" name="Tekstballon: rechthoek 3">
            <a:extLst>
              <a:ext uri="{FF2B5EF4-FFF2-40B4-BE49-F238E27FC236}">
                <a16:creationId xmlns:a16="http://schemas.microsoft.com/office/drawing/2014/main" xmlns="" id="{54CAFB66-6F4C-53C7-8885-83727D978130}"/>
              </a:ext>
            </a:extLst>
          </p:cNvPr>
          <p:cNvSpPr/>
          <p:nvPr/>
        </p:nvSpPr>
        <p:spPr>
          <a:xfrm rot="21313850">
            <a:off x="971600" y="2564904"/>
            <a:ext cx="1800200" cy="648072"/>
          </a:xfrm>
          <a:prstGeom prst="wedgeRectCallo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Lichter gewicht</a:t>
            </a:r>
          </a:p>
        </p:txBody>
      </p:sp>
      <p:sp>
        <p:nvSpPr>
          <p:cNvPr id="5" name="Tekstballon: ovaal 4">
            <a:extLst>
              <a:ext uri="{FF2B5EF4-FFF2-40B4-BE49-F238E27FC236}">
                <a16:creationId xmlns:a16="http://schemas.microsoft.com/office/drawing/2014/main" xmlns="" id="{C831CEAA-7169-4916-302B-92BF96CE1225}"/>
              </a:ext>
            </a:extLst>
          </p:cNvPr>
          <p:cNvSpPr/>
          <p:nvPr/>
        </p:nvSpPr>
        <p:spPr>
          <a:xfrm rot="777837">
            <a:off x="6622507" y="2248092"/>
            <a:ext cx="1800200" cy="1152128"/>
          </a:xfrm>
          <a:prstGeom prst="wedgeEllipse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Prettige kleine pomp</a:t>
            </a:r>
          </a:p>
        </p:txBody>
      </p:sp>
      <p:sp>
        <p:nvSpPr>
          <p:cNvPr id="6" name="Tekstballon: rechthoek met afgeronde hoeken 5">
            <a:extLst>
              <a:ext uri="{FF2B5EF4-FFF2-40B4-BE49-F238E27FC236}">
                <a16:creationId xmlns:a16="http://schemas.microsoft.com/office/drawing/2014/main" xmlns="" id="{B4C716A9-D307-510C-EE9F-75ECD7E60EC2}"/>
              </a:ext>
            </a:extLst>
          </p:cNvPr>
          <p:cNvSpPr/>
          <p:nvPr/>
        </p:nvSpPr>
        <p:spPr>
          <a:xfrm>
            <a:off x="3563888" y="3587464"/>
            <a:ext cx="2016224" cy="1224136"/>
          </a:xfrm>
          <a:prstGeom prst="wedgeRoundRectCallou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Zoekende hoe goed te dragen</a:t>
            </a:r>
          </a:p>
        </p:txBody>
      </p:sp>
      <p:sp>
        <p:nvSpPr>
          <p:cNvPr id="7" name="Gedachtewolkje: wolk 6">
            <a:extLst>
              <a:ext uri="{FF2B5EF4-FFF2-40B4-BE49-F238E27FC236}">
                <a16:creationId xmlns:a16="http://schemas.microsoft.com/office/drawing/2014/main" xmlns="" id="{6DBD684B-88A6-8049-B1FF-6EBF97BC7342}"/>
              </a:ext>
            </a:extLst>
          </p:cNvPr>
          <p:cNvSpPr/>
          <p:nvPr/>
        </p:nvSpPr>
        <p:spPr>
          <a:xfrm>
            <a:off x="818253" y="4214035"/>
            <a:ext cx="2448272" cy="1353077"/>
          </a:xfrm>
          <a:prstGeom prst="cloudCallou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Slangetje tussen pomp en stoma knikt</a:t>
            </a:r>
          </a:p>
        </p:txBody>
      </p:sp>
      <p:sp>
        <p:nvSpPr>
          <p:cNvPr id="8" name="Tekstballon: rechthoek 7">
            <a:extLst>
              <a:ext uri="{FF2B5EF4-FFF2-40B4-BE49-F238E27FC236}">
                <a16:creationId xmlns:a16="http://schemas.microsoft.com/office/drawing/2014/main" xmlns="" id="{38BE23EC-C41C-004A-E12E-822A381FFCEF}"/>
              </a:ext>
            </a:extLst>
          </p:cNvPr>
          <p:cNvSpPr/>
          <p:nvPr/>
        </p:nvSpPr>
        <p:spPr>
          <a:xfrm rot="21059089">
            <a:off x="6440776" y="4224692"/>
            <a:ext cx="1800200" cy="1049970"/>
          </a:xfrm>
          <a:prstGeom prst="wedgeRectCallou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Verzorging van stoma valt tegen</a:t>
            </a:r>
          </a:p>
        </p:txBody>
      </p:sp>
      <p:sp>
        <p:nvSpPr>
          <p:cNvPr id="9" name="Tekstballon: rechthoek met afgeronde hoeken 8">
            <a:extLst>
              <a:ext uri="{FF2B5EF4-FFF2-40B4-BE49-F238E27FC236}">
                <a16:creationId xmlns:a16="http://schemas.microsoft.com/office/drawing/2014/main" xmlns="" id="{C1AD0BB3-F69E-44CD-AC4A-1601B765AFD1}"/>
              </a:ext>
            </a:extLst>
          </p:cNvPr>
          <p:cNvSpPr/>
          <p:nvPr/>
        </p:nvSpPr>
        <p:spPr>
          <a:xfrm rot="279051">
            <a:off x="3844113" y="5471348"/>
            <a:ext cx="2016224" cy="926976"/>
          </a:xfrm>
          <a:prstGeom prst="wedgeRoundRectCallou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Eerder extra cassette nodig</a:t>
            </a:r>
          </a:p>
        </p:txBody>
      </p:sp>
      <p:sp>
        <p:nvSpPr>
          <p:cNvPr id="10" name="Gedachtewolkje: wolk 9">
            <a:extLst>
              <a:ext uri="{FF2B5EF4-FFF2-40B4-BE49-F238E27FC236}">
                <a16:creationId xmlns:a16="http://schemas.microsoft.com/office/drawing/2014/main" xmlns="" id="{048CB1EC-CAEE-2E01-89A1-4DA0C765DD44}"/>
              </a:ext>
            </a:extLst>
          </p:cNvPr>
          <p:cNvSpPr/>
          <p:nvPr/>
        </p:nvSpPr>
        <p:spPr>
          <a:xfrm>
            <a:off x="3851920" y="2060848"/>
            <a:ext cx="2016224" cy="1087408"/>
          </a:xfrm>
          <a:prstGeom prst="cloudCallou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Pompwissel ging goed</a:t>
            </a:r>
          </a:p>
        </p:txBody>
      </p:sp>
    </p:spTree>
    <p:extLst>
      <p:ext uri="{BB962C8B-B14F-4D97-AF65-F5344CB8AC3E}">
        <p14:creationId xmlns:p14="http://schemas.microsoft.com/office/powerpoint/2010/main" xmlns="" val="32327337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42CE8491-C634-5751-A14B-73EBA2049C25}"/>
              </a:ext>
            </a:extLst>
          </p:cNvPr>
          <p:cNvSpPr>
            <a:spLocks noGrp="1"/>
          </p:cNvSpPr>
          <p:nvPr>
            <p:ph type="title"/>
          </p:nvPr>
        </p:nvSpPr>
        <p:spPr/>
        <p:txBody>
          <a:bodyPr/>
          <a:lstStyle/>
          <a:p>
            <a:r>
              <a:rPr lang="nl-NL" dirty="0"/>
              <a:t>Demonstratie dummy pomp</a:t>
            </a:r>
          </a:p>
        </p:txBody>
      </p:sp>
      <p:pic>
        <p:nvPicPr>
          <p:cNvPr id="17412" name="Picture 4" descr="Duodopa pump treatment in patients with advanced Parkinson's disease]. |  Semantic Scholar">
            <a:extLst>
              <a:ext uri="{FF2B5EF4-FFF2-40B4-BE49-F238E27FC236}">
                <a16:creationId xmlns:a16="http://schemas.microsoft.com/office/drawing/2014/main" xmlns="" id="{42D92B4F-02B3-15A4-0870-33966D33B0A5}"/>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9979" t="11392" b="4357"/>
          <a:stretch/>
        </p:blipFill>
        <p:spPr bwMode="auto">
          <a:xfrm>
            <a:off x="395536" y="2276872"/>
            <a:ext cx="3136472" cy="432048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Lecigon | STADA">
            <a:extLst>
              <a:ext uri="{FF2B5EF4-FFF2-40B4-BE49-F238E27FC236}">
                <a16:creationId xmlns:a16="http://schemas.microsoft.com/office/drawing/2014/main" xmlns="" id="{4617143F-2FC9-CE32-B474-1A761FCDC643}"/>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0193" r="11399"/>
          <a:stretch/>
        </p:blipFill>
        <p:spPr bwMode="auto">
          <a:xfrm rot="5400000">
            <a:off x="3695672" y="2568008"/>
            <a:ext cx="4678895" cy="33582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69726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ijn er nog vragen? - Online tegeltjes bakken - WBVB Rotterdam">
            <a:extLst>
              <a:ext uri="{FF2B5EF4-FFF2-40B4-BE49-F238E27FC236}">
                <a16:creationId xmlns:a16="http://schemas.microsoft.com/office/drawing/2014/main" xmlns="" id="{4B8B6AF8-3D79-3EFD-F08A-47B5F7F58F7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4389" y="1772816"/>
            <a:ext cx="4581128" cy="45811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7213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1227E87-3FE5-E8BE-92A8-63E1D31225A7}"/>
              </a:ext>
            </a:extLst>
          </p:cNvPr>
          <p:cNvSpPr>
            <a:spLocks noGrp="1"/>
          </p:cNvSpPr>
          <p:nvPr>
            <p:ph type="title"/>
          </p:nvPr>
        </p:nvSpPr>
        <p:spPr/>
        <p:txBody>
          <a:bodyPr/>
          <a:lstStyle/>
          <a:p>
            <a:r>
              <a:rPr lang="nl-NL" dirty="0"/>
              <a:t>Progressie van ziekte van Parkinson</a:t>
            </a:r>
          </a:p>
        </p:txBody>
      </p:sp>
      <p:pic>
        <p:nvPicPr>
          <p:cNvPr id="5" name="Tijdelijke aanduiding voor inhoud 4">
            <a:extLst>
              <a:ext uri="{FF2B5EF4-FFF2-40B4-BE49-F238E27FC236}">
                <a16:creationId xmlns:a16="http://schemas.microsoft.com/office/drawing/2014/main" xmlns="" id="{8E881B0E-B7B4-4563-7EA9-2EABE3FFD777}"/>
              </a:ext>
            </a:extLst>
          </p:cNvPr>
          <p:cNvPicPr>
            <a:picLocks noGrp="1" noChangeAspect="1"/>
          </p:cNvPicPr>
          <p:nvPr>
            <p:ph idx="1"/>
          </p:nvPr>
        </p:nvPicPr>
        <p:blipFill rotWithShape="1">
          <a:blip r:embed="rId2"/>
          <a:srcRect l="22767" t="47649" r="51141" b="10363"/>
          <a:stretch/>
        </p:blipFill>
        <p:spPr bwMode="auto">
          <a:xfrm>
            <a:off x="827584" y="2224993"/>
            <a:ext cx="7416824" cy="449133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730037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68DFD054-2390-B7B4-B6B3-2708FCF9CE5D}"/>
              </a:ext>
            </a:extLst>
          </p:cNvPr>
          <p:cNvSpPr>
            <a:spLocks noGrp="1"/>
          </p:cNvSpPr>
          <p:nvPr>
            <p:ph type="title"/>
          </p:nvPr>
        </p:nvSpPr>
        <p:spPr/>
        <p:txBody>
          <a:bodyPr/>
          <a:lstStyle/>
          <a:p>
            <a:r>
              <a:rPr lang="nl-NL" dirty="0"/>
              <a:t>Verlies van cellen in substantia nigra</a:t>
            </a:r>
          </a:p>
        </p:txBody>
      </p:sp>
      <p:pic>
        <p:nvPicPr>
          <p:cNvPr id="3074" name="Picture 2">
            <a:extLst>
              <a:ext uri="{FF2B5EF4-FFF2-40B4-BE49-F238E27FC236}">
                <a16:creationId xmlns:a16="http://schemas.microsoft.com/office/drawing/2014/main" xmlns="" id="{383530C4-7110-75B2-AB74-6E0146536AAB}"/>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bwMode="auto">
          <a:xfrm>
            <a:off x="846675" y="1988840"/>
            <a:ext cx="7062233" cy="46316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3025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74ADE39-94FC-6229-22B1-5B1576EF6FEB}"/>
              </a:ext>
            </a:extLst>
          </p:cNvPr>
          <p:cNvSpPr>
            <a:spLocks noGrp="1"/>
          </p:cNvSpPr>
          <p:nvPr>
            <p:ph type="title"/>
          </p:nvPr>
        </p:nvSpPr>
        <p:spPr/>
        <p:txBody>
          <a:bodyPr/>
          <a:lstStyle/>
          <a:p>
            <a:r>
              <a:rPr lang="nl-NL" dirty="0"/>
              <a:t>Verlies van cellen in substantia nigra</a:t>
            </a:r>
          </a:p>
        </p:txBody>
      </p:sp>
      <p:pic>
        <p:nvPicPr>
          <p:cNvPr id="4" name="Picture 4" descr="Loss of substantia nigra (SN) neurons causes Parkinson's disease. Pathological examination of a healthy patient (A) reveals typical pigmented DA neurons in the SN (arrows); in contrast, loss of SN neurons leads to pigment disappearance in the PD brain (B, arrows). Magnification of the SN area reveals a dense network of melanin-pigmented SN neurons in the healthy brain (C) while most of SN neurons are lost in PD (D). Some of the remaining neurons in PD contain insoluble cytoplasmic protein aggregates (Lewy Bodies, E) that are made of aggregated alpha-synuclein and other proteins. The melanin-containing granules have a red-brown hue and are distributed in the cytosol of all SN neurons (C-E). The picture in E is the higher magnification of the dark-boxed area in D. Adapted from Agamanolis, 2006.">
            <a:extLst>
              <a:ext uri="{FF2B5EF4-FFF2-40B4-BE49-F238E27FC236}">
                <a16:creationId xmlns:a16="http://schemas.microsoft.com/office/drawing/2014/main" xmlns="" id="{11C27FD8-0063-459A-DD81-3DB0F6B78350}"/>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782638" y="2386806"/>
            <a:ext cx="7753350" cy="3895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41771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FFA97392-17EB-7139-CF4D-AAD5FF879F59}"/>
              </a:ext>
            </a:extLst>
          </p:cNvPr>
          <p:cNvSpPr>
            <a:spLocks noGrp="1"/>
          </p:cNvSpPr>
          <p:nvPr>
            <p:ph type="title"/>
          </p:nvPr>
        </p:nvSpPr>
        <p:spPr/>
        <p:txBody>
          <a:bodyPr/>
          <a:lstStyle/>
          <a:p>
            <a:r>
              <a:rPr lang="nl-NL" dirty="0"/>
              <a:t>Uitbreiding van ziekte in hersenen</a:t>
            </a:r>
          </a:p>
        </p:txBody>
      </p:sp>
      <p:pic>
        <p:nvPicPr>
          <p:cNvPr id="5122" name="Picture 2">
            <a:extLst>
              <a:ext uri="{FF2B5EF4-FFF2-40B4-BE49-F238E27FC236}">
                <a16:creationId xmlns:a16="http://schemas.microsoft.com/office/drawing/2014/main" xmlns="" id="{7D19F26A-5B2E-8DF7-A314-FDF10B167BFE}"/>
              </a:ext>
            </a:extLst>
          </p:cNvPr>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bwMode="auto">
          <a:xfrm>
            <a:off x="559373" y="2420888"/>
            <a:ext cx="8201025" cy="38433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6132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xmlns="" id="{484B2870-002C-CF9E-72B0-664E0150CED3}"/>
              </a:ext>
            </a:extLst>
          </p:cNvPr>
          <p:cNvSpPr>
            <a:spLocks noGrp="1"/>
          </p:cNvSpPr>
          <p:nvPr>
            <p:ph idx="1"/>
          </p:nvPr>
        </p:nvSpPr>
        <p:spPr>
          <a:xfrm>
            <a:off x="643316" y="1135285"/>
            <a:ext cx="3568645" cy="4093915"/>
          </a:xfrm>
        </p:spPr>
        <p:txBody>
          <a:bodyPr>
            <a:normAutofit/>
          </a:bodyPr>
          <a:lstStyle/>
          <a:p>
            <a:pPr marL="0" indent="0">
              <a:buNone/>
            </a:pPr>
            <a:r>
              <a:rPr lang="nl-NL" sz="2000" dirty="0"/>
              <a:t>Vroege fase</a:t>
            </a:r>
          </a:p>
          <a:p>
            <a:r>
              <a:rPr lang="nl-NL" sz="2000" dirty="0"/>
              <a:t>Substantia Nigra cellen zetten levodopa om naar dopamine</a:t>
            </a:r>
          </a:p>
          <a:p>
            <a:r>
              <a:rPr lang="nl-NL" sz="2000" dirty="0"/>
              <a:t>Plasma spiegels levodopa schommelen, SN cellen zorgen voor geleidelijke afgifte</a:t>
            </a:r>
          </a:p>
        </p:txBody>
      </p:sp>
      <p:pic>
        <p:nvPicPr>
          <p:cNvPr id="5" name="Afbeelding 4">
            <a:extLst>
              <a:ext uri="{FF2B5EF4-FFF2-40B4-BE49-F238E27FC236}">
                <a16:creationId xmlns:a16="http://schemas.microsoft.com/office/drawing/2014/main" xmlns="" id="{3C6FF9A9-E562-6948-0B85-FE71BA7FE94E}"/>
              </a:ext>
            </a:extLst>
          </p:cNvPr>
          <p:cNvPicPr>
            <a:picLocks noChangeAspect="1"/>
          </p:cNvPicPr>
          <p:nvPr/>
        </p:nvPicPr>
        <p:blipFill rotWithShape="1">
          <a:blip r:embed="rId2"/>
          <a:srcRect l="2809" t="68747" r="76587" b="7598"/>
          <a:stretch/>
        </p:blipFill>
        <p:spPr>
          <a:xfrm>
            <a:off x="643316" y="4415078"/>
            <a:ext cx="3460631" cy="1728192"/>
          </a:xfrm>
          <a:prstGeom prst="rect">
            <a:avLst/>
          </a:prstGeom>
        </p:spPr>
      </p:pic>
      <p:sp>
        <p:nvSpPr>
          <p:cNvPr id="6" name="Tijdelijke aanduiding voor inhoud 2">
            <a:extLst>
              <a:ext uri="{FF2B5EF4-FFF2-40B4-BE49-F238E27FC236}">
                <a16:creationId xmlns:a16="http://schemas.microsoft.com/office/drawing/2014/main" xmlns="" id="{76390F74-F4AC-9B2C-0D4C-038CE3720648}"/>
              </a:ext>
            </a:extLst>
          </p:cNvPr>
          <p:cNvSpPr txBox="1">
            <a:spLocks/>
          </p:cNvSpPr>
          <p:nvPr/>
        </p:nvSpPr>
        <p:spPr>
          <a:xfrm>
            <a:off x="4572000" y="1135285"/>
            <a:ext cx="3568645" cy="4093915"/>
          </a:xfrm>
          <a:prstGeom prst="rect">
            <a:avLst/>
          </a:prstGeom>
        </p:spPr>
        <p:txBody>
          <a:bodyPr vert="horz" lIns="0" tIns="0" rIns="0" bIns="0" rtlCol="0">
            <a:normAutofit/>
          </a:bodyPr>
          <a:lstStyle>
            <a:lvl1pPr marL="273050" indent="-273050" algn="l" defTabSz="457200" rtl="0" eaLnBrk="1" latinLnBrk="0" hangingPunct="1">
              <a:lnSpc>
                <a:spcPct val="110000"/>
              </a:lnSpc>
              <a:spcBef>
                <a:spcPts val="600"/>
              </a:spcBef>
              <a:buFont typeface="Arial"/>
              <a:buChar char="•"/>
              <a:defRPr sz="2400" kern="1200" baseline="0">
                <a:solidFill>
                  <a:schemeClr val="tx2"/>
                </a:solidFill>
                <a:latin typeface="Verdana"/>
                <a:ea typeface="+mn-ea"/>
                <a:cs typeface="Verdana"/>
              </a:defRPr>
            </a:lvl1pPr>
            <a:lvl2pPr marL="534988" indent="-261938"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2pPr>
            <a:lvl3pPr marL="804863" indent="-268288"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3pPr>
            <a:lvl4pPr marL="1074738" indent="-265113"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4pPr>
            <a:lvl5pPr marL="1344613" indent="-271463" algn="l" defTabSz="457200" rtl="0" eaLnBrk="1" latinLnBrk="0" hangingPunct="1">
              <a:lnSpc>
                <a:spcPct val="110000"/>
              </a:lnSpc>
              <a:spcBef>
                <a:spcPts val="600"/>
              </a:spcBef>
              <a:buFont typeface="Arial"/>
              <a:buChar char="•"/>
              <a:defRPr sz="2400" kern="1200">
                <a:solidFill>
                  <a:schemeClr val="tx2"/>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2000" dirty="0"/>
              <a:t>Late fase</a:t>
            </a:r>
          </a:p>
          <a:p>
            <a:r>
              <a:rPr lang="nl-NL" sz="2000" dirty="0"/>
              <a:t>Tekort aan Substantia Nigra cellen, andere cellen zetten levodopa om naar dopamine</a:t>
            </a:r>
          </a:p>
          <a:p>
            <a:r>
              <a:rPr lang="nl-NL" sz="2000" dirty="0"/>
              <a:t>Plasma spiegels levodopa schommelen, en ook dopamine afgifte schommelt</a:t>
            </a:r>
          </a:p>
        </p:txBody>
      </p:sp>
      <p:pic>
        <p:nvPicPr>
          <p:cNvPr id="7" name="Afbeelding 6">
            <a:extLst>
              <a:ext uri="{FF2B5EF4-FFF2-40B4-BE49-F238E27FC236}">
                <a16:creationId xmlns:a16="http://schemas.microsoft.com/office/drawing/2014/main" xmlns="" id="{DF6D8A31-0B61-2038-585C-B1A002493C37}"/>
              </a:ext>
            </a:extLst>
          </p:cNvPr>
          <p:cNvPicPr>
            <a:picLocks noChangeAspect="1"/>
          </p:cNvPicPr>
          <p:nvPr/>
        </p:nvPicPr>
        <p:blipFill rotWithShape="1">
          <a:blip r:embed="rId2"/>
          <a:srcRect l="26471" t="68747" r="53254" b="6147"/>
          <a:stretch/>
        </p:blipFill>
        <p:spPr>
          <a:xfrm>
            <a:off x="4572000" y="4415601"/>
            <a:ext cx="3208604" cy="1728192"/>
          </a:xfrm>
          <a:prstGeom prst="rect">
            <a:avLst/>
          </a:prstGeom>
        </p:spPr>
      </p:pic>
    </p:spTree>
    <p:extLst>
      <p:ext uri="{BB962C8B-B14F-4D97-AF65-F5344CB8AC3E}">
        <p14:creationId xmlns:p14="http://schemas.microsoft.com/office/powerpoint/2010/main" xmlns="" val="361728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Alrijne Ziekenhuis ppt basis">
  <a:themeElements>
    <a:clrScheme name="Custom 28">
      <a:dk1>
        <a:srgbClr val="5E0060"/>
      </a:dk1>
      <a:lt1>
        <a:srgbClr val="FFFFFF"/>
      </a:lt1>
      <a:dk2>
        <a:srgbClr val="464642"/>
      </a:dk2>
      <a:lt2>
        <a:srgbClr val="EBE5DB"/>
      </a:lt2>
      <a:accent1>
        <a:srgbClr val="E55B9B"/>
      </a:accent1>
      <a:accent2>
        <a:srgbClr val="8A3D8B"/>
      </a:accent2>
      <a:accent3>
        <a:srgbClr val="CF7AB1"/>
      </a:accent3>
      <a:accent4>
        <a:srgbClr val="EB832E"/>
      </a:accent4>
      <a:accent5>
        <a:srgbClr val="F8B21B"/>
      </a:accent5>
      <a:accent6>
        <a:srgbClr val="1189BC"/>
      </a:accent6>
      <a:hlink>
        <a:srgbClr val="1189BC"/>
      </a:hlink>
      <a:folHlink>
        <a:srgbClr val="5E00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latin typeface="Verdana"/>
            <a:cs typeface="Verdana"/>
          </a:defRPr>
        </a:defPPr>
      </a:lstStyle>
    </a:tx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Alrijne Ziekenhuis ppt basis</Template>
  <TotalTime>3297</TotalTime>
  <Words>1183</Words>
  <Application>Microsoft Office PowerPoint</Application>
  <PresentationFormat>On-screen Show (4:3)</PresentationFormat>
  <Paragraphs>296</Paragraphs>
  <Slides>49</Slides>
  <Notes>10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Alrijne Ziekenhuis ppt basis</vt:lpstr>
      <vt:lpstr>Pompbehandeling Parkinson: Lecigon</vt:lpstr>
      <vt:lpstr>Inhoud</vt:lpstr>
      <vt:lpstr>Even voorstellen: Alrijne Parkinson Team</vt:lpstr>
      <vt:lpstr>Slide 4</vt:lpstr>
      <vt:lpstr>Progressie van ziekte van Parkinson</vt:lpstr>
      <vt:lpstr>Verlies van cellen in substantia nigra</vt:lpstr>
      <vt:lpstr>Verlies van cellen in substantia nigra</vt:lpstr>
      <vt:lpstr>Uitbreiding van ziekte in hersenen</vt:lpstr>
      <vt:lpstr>Slide 9</vt:lpstr>
      <vt:lpstr>Slide 10</vt:lpstr>
      <vt:lpstr>Slide 11</vt:lpstr>
      <vt:lpstr>Slide 12</vt:lpstr>
      <vt:lpstr>Slide 13</vt:lpstr>
      <vt:lpstr>Slide 14</vt:lpstr>
      <vt:lpstr>Indicatie geavanceerde therapieën</vt:lpstr>
      <vt:lpstr>Geavanceerde therapieën</vt:lpstr>
      <vt:lpstr>Slide 17</vt:lpstr>
      <vt:lpstr>Slide 18</vt:lpstr>
      <vt:lpstr>Slide 19</vt:lpstr>
      <vt:lpstr>Slide 20</vt:lpstr>
      <vt:lpstr>Slide 21</vt:lpstr>
      <vt:lpstr>Slide 22</vt:lpstr>
      <vt:lpstr>Levodopa-carbidopa-entacapon intestinale gel (Legicon) – Centrapharm 2022</vt:lpstr>
      <vt:lpstr>Levodopa-carbidopa-entacapon intestinale gel (Legicon) – Centrapharm 2022</vt:lpstr>
      <vt:lpstr>Slide 25</vt:lpstr>
      <vt:lpstr>Slide 26</vt:lpstr>
      <vt:lpstr>Slide 27</vt:lpstr>
      <vt:lpstr>Slide 28</vt:lpstr>
      <vt:lpstr>Toediening: dosering</vt:lpstr>
      <vt:lpstr>Toediening: bewaren</vt:lpstr>
      <vt:lpstr>Meest voorkomende bijwerkingen</vt:lpstr>
      <vt:lpstr>Wanneer niet te gebruiken</vt:lpstr>
      <vt:lpstr>Slide 33</vt:lpstr>
      <vt:lpstr>Slide 34</vt:lpstr>
      <vt:lpstr>Slide 35</vt:lpstr>
      <vt:lpstr>Slide 36</vt:lpstr>
      <vt:lpstr>Slide 37</vt:lpstr>
      <vt:lpstr>Slide 38</vt:lpstr>
      <vt:lpstr>LecigonSupport  24-uursservice</vt:lpstr>
      <vt:lpstr>Slide 40</vt:lpstr>
      <vt:lpstr>Uppsala Lecigon ervaringen &gt; patiëntpopulatie</vt:lpstr>
      <vt:lpstr>Uppsala Lecigon ervaringen &gt; minder orale medicatie bij start pomp</vt:lpstr>
      <vt:lpstr>Uppsala Lecigon ervaringen &gt; kwaliteit van leven</vt:lpstr>
      <vt:lpstr>Uppsala Lecigon ervaringen &gt; minder hoge dosis bij wissel pomp</vt:lpstr>
      <vt:lpstr>Uppsala Lecigon ervaringen &gt; wissel Duodopa naar Lecigon</vt:lpstr>
      <vt:lpstr>Start Alrijne per 12 sept 2022</vt:lpstr>
      <vt:lpstr>Alrijne ervaringen Lecigon</vt:lpstr>
      <vt:lpstr>Demonstratie dummy pomp</vt:lpstr>
      <vt:lpstr>Slide 49</vt:lpstr>
    </vt:vector>
  </TitlesOfParts>
  <Company>Rijnland Zorggroep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Doorlag-de Vries, Paulien</dc:creator>
  <cp:lastModifiedBy>Parkinson Café Alphen</cp:lastModifiedBy>
  <cp:revision>31</cp:revision>
  <cp:lastPrinted>2014-12-16T09:16:27Z</cp:lastPrinted>
  <dcterms:created xsi:type="dcterms:W3CDTF">2018-06-05T20:08:30Z</dcterms:created>
  <dcterms:modified xsi:type="dcterms:W3CDTF">2023-03-22T14:53:21Z</dcterms:modified>
</cp:coreProperties>
</file>