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6" r:id="rId5"/>
    <p:sldId id="288" r:id="rId6"/>
    <p:sldId id="326" r:id="rId7"/>
    <p:sldId id="327" r:id="rId8"/>
    <p:sldId id="328" r:id="rId9"/>
    <p:sldId id="337" r:id="rId10"/>
    <p:sldId id="345" r:id="rId11"/>
    <p:sldId id="346" r:id="rId12"/>
    <p:sldId id="344" r:id="rId13"/>
    <p:sldId id="347" r:id="rId14"/>
    <p:sldId id="348"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F21"/>
    <a:srgbClr val="EC6501"/>
    <a:srgbClr val="EC6602"/>
    <a:srgbClr val="80828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7B28EF-780F-4740-97BB-F6A9ED005963}" v="4" dt="2021-08-24T14:27:20.42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lks | Tworby" userId="5aa79f16-3bcc-4837-81e5-745553560b68" providerId="ADAL" clId="{F17B28EF-780F-4740-97BB-F6A9ED005963}"/>
    <pc:docChg chg="undo custSel addSld delSld modSld">
      <pc:chgData name="Maarten Valks | Tworby" userId="5aa79f16-3bcc-4837-81e5-745553560b68" providerId="ADAL" clId="{F17B28EF-780F-4740-97BB-F6A9ED005963}" dt="2021-08-26T14:20:09.254" v="1515" actId="20577"/>
      <pc:docMkLst>
        <pc:docMk/>
      </pc:docMkLst>
      <pc:sldChg chg="modSp mod">
        <pc:chgData name="Maarten Valks | Tworby" userId="5aa79f16-3bcc-4837-81e5-745553560b68" providerId="ADAL" clId="{F17B28EF-780F-4740-97BB-F6A9ED005963}" dt="2021-08-24T14:18:45.592" v="86" actId="20577"/>
        <pc:sldMkLst>
          <pc:docMk/>
          <pc:sldMk cId="4230853229" sldId="256"/>
        </pc:sldMkLst>
        <pc:spChg chg="mod">
          <ac:chgData name="Maarten Valks | Tworby" userId="5aa79f16-3bcc-4837-81e5-745553560b68" providerId="ADAL" clId="{F17B28EF-780F-4740-97BB-F6A9ED005963}" dt="2021-08-24T14:18:30.649" v="60" actId="113"/>
          <ac:spMkLst>
            <pc:docMk/>
            <pc:sldMk cId="4230853229" sldId="256"/>
            <ac:spMk id="2" creationId="{0D913DEF-D70F-4CC4-AFFB-78E0D725D2B4}"/>
          </ac:spMkLst>
        </pc:spChg>
        <pc:spChg chg="mod">
          <ac:chgData name="Maarten Valks | Tworby" userId="5aa79f16-3bcc-4837-81e5-745553560b68" providerId="ADAL" clId="{F17B28EF-780F-4740-97BB-F6A9ED005963}" dt="2021-08-24T14:18:45.592" v="86" actId="20577"/>
          <ac:spMkLst>
            <pc:docMk/>
            <pc:sldMk cId="4230853229" sldId="256"/>
            <ac:spMk id="3" creationId="{C25DF264-68FC-4781-BCF9-40F77585E158}"/>
          </ac:spMkLst>
        </pc:spChg>
      </pc:sldChg>
      <pc:sldChg chg="addSp delSp modSp del mod modShow chgLayout">
        <pc:chgData name="Maarten Valks | Tworby" userId="5aa79f16-3bcc-4837-81e5-745553560b68" providerId="ADAL" clId="{F17B28EF-780F-4740-97BB-F6A9ED005963}" dt="2021-08-26T13:44:22.817" v="522" actId="2696"/>
        <pc:sldMkLst>
          <pc:docMk/>
          <pc:sldMk cId="453249774" sldId="265"/>
        </pc:sldMkLst>
        <pc:spChg chg="mod ord">
          <ac:chgData name="Maarten Valks | Tworby" userId="5aa79f16-3bcc-4837-81e5-745553560b68" providerId="ADAL" clId="{F17B28EF-780F-4740-97BB-F6A9ED005963}" dt="2021-08-24T14:25:42.271" v="100" actId="6264"/>
          <ac:spMkLst>
            <pc:docMk/>
            <pc:sldMk cId="453249774" sldId="265"/>
            <ac:spMk id="2" creationId="{0384C834-D644-4E85-9832-291EF0BF2FA4}"/>
          </ac:spMkLst>
        </pc:spChg>
        <pc:spChg chg="mod ord">
          <ac:chgData name="Maarten Valks | Tworby" userId="5aa79f16-3bcc-4837-81e5-745553560b68" providerId="ADAL" clId="{F17B28EF-780F-4740-97BB-F6A9ED005963}" dt="2021-08-24T14:25:42.271" v="100" actId="6264"/>
          <ac:spMkLst>
            <pc:docMk/>
            <pc:sldMk cId="453249774" sldId="265"/>
            <ac:spMk id="3" creationId="{4B42CB50-C06B-4256-8D3D-543683C2A9DA}"/>
          </ac:spMkLst>
        </pc:spChg>
        <pc:spChg chg="mod ord">
          <ac:chgData name="Maarten Valks | Tworby" userId="5aa79f16-3bcc-4837-81e5-745553560b68" providerId="ADAL" clId="{F17B28EF-780F-4740-97BB-F6A9ED005963}" dt="2021-08-24T14:25:42.271" v="100" actId="6264"/>
          <ac:spMkLst>
            <pc:docMk/>
            <pc:sldMk cId="453249774" sldId="265"/>
            <ac:spMk id="4" creationId="{EB4A2DE9-76B4-4D07-AAA8-E6C832710375}"/>
          </ac:spMkLst>
        </pc:spChg>
        <pc:spChg chg="mod ord">
          <ac:chgData name="Maarten Valks | Tworby" userId="5aa79f16-3bcc-4837-81e5-745553560b68" providerId="ADAL" clId="{F17B28EF-780F-4740-97BB-F6A9ED005963}" dt="2021-08-24T14:25:42.271" v="100" actId="6264"/>
          <ac:spMkLst>
            <pc:docMk/>
            <pc:sldMk cId="453249774" sldId="265"/>
            <ac:spMk id="5" creationId="{8D186FE7-3B7B-4933-B76D-5D5B6ADB0CBD}"/>
          </ac:spMkLst>
        </pc:spChg>
        <pc:spChg chg="mod ord">
          <ac:chgData name="Maarten Valks | Tworby" userId="5aa79f16-3bcc-4837-81e5-745553560b68" providerId="ADAL" clId="{F17B28EF-780F-4740-97BB-F6A9ED005963}" dt="2021-08-24T14:25:42.271" v="100" actId="6264"/>
          <ac:spMkLst>
            <pc:docMk/>
            <pc:sldMk cId="453249774" sldId="265"/>
            <ac:spMk id="6" creationId="{206056B3-D5B8-4401-B573-57DD40AABD7E}"/>
          </ac:spMkLst>
        </pc:spChg>
        <pc:spChg chg="add del mod">
          <ac:chgData name="Maarten Valks | Tworby" userId="5aa79f16-3bcc-4837-81e5-745553560b68" providerId="ADAL" clId="{F17B28EF-780F-4740-97BB-F6A9ED005963}" dt="2021-08-24T14:25:42.271" v="100" actId="6264"/>
          <ac:spMkLst>
            <pc:docMk/>
            <pc:sldMk cId="453249774" sldId="265"/>
            <ac:spMk id="7" creationId="{F732CDE3-0373-4DEA-919A-7AE921C7F3AA}"/>
          </ac:spMkLst>
        </pc:spChg>
        <pc:spChg chg="add del mod">
          <ac:chgData name="Maarten Valks | Tworby" userId="5aa79f16-3bcc-4837-81e5-745553560b68" providerId="ADAL" clId="{F17B28EF-780F-4740-97BB-F6A9ED005963}" dt="2021-08-24T14:25:42.271" v="100" actId="6264"/>
          <ac:spMkLst>
            <pc:docMk/>
            <pc:sldMk cId="453249774" sldId="265"/>
            <ac:spMk id="8" creationId="{1357E40E-0562-4539-9245-9A948531E3FD}"/>
          </ac:spMkLst>
        </pc:spChg>
        <pc:spChg chg="add del mod">
          <ac:chgData name="Maarten Valks | Tworby" userId="5aa79f16-3bcc-4837-81e5-745553560b68" providerId="ADAL" clId="{F17B28EF-780F-4740-97BB-F6A9ED005963}" dt="2021-08-24T14:25:42.271" v="100" actId="6264"/>
          <ac:spMkLst>
            <pc:docMk/>
            <pc:sldMk cId="453249774" sldId="265"/>
            <ac:spMk id="9" creationId="{6B5CC753-0541-4F21-B955-AF8671FD5F3B}"/>
          </ac:spMkLst>
        </pc:spChg>
        <pc:spChg chg="add del mod">
          <ac:chgData name="Maarten Valks | Tworby" userId="5aa79f16-3bcc-4837-81e5-745553560b68" providerId="ADAL" clId="{F17B28EF-780F-4740-97BB-F6A9ED005963}" dt="2021-08-24T14:25:42.271" v="100" actId="6264"/>
          <ac:spMkLst>
            <pc:docMk/>
            <pc:sldMk cId="453249774" sldId="265"/>
            <ac:spMk id="10" creationId="{A4E1D9E4-CA03-451A-83F1-FB34014103B3}"/>
          </ac:spMkLst>
        </pc:spChg>
        <pc:spChg chg="add del mod">
          <ac:chgData name="Maarten Valks | Tworby" userId="5aa79f16-3bcc-4837-81e5-745553560b68" providerId="ADAL" clId="{F17B28EF-780F-4740-97BB-F6A9ED005963}" dt="2021-08-24T14:25:42.271" v="100" actId="6264"/>
          <ac:spMkLst>
            <pc:docMk/>
            <pc:sldMk cId="453249774" sldId="265"/>
            <ac:spMk id="11" creationId="{E09E4532-70F3-41D9-B455-90664839E561}"/>
          </ac:spMkLst>
        </pc:spChg>
      </pc:sldChg>
      <pc:sldChg chg="del mod modShow">
        <pc:chgData name="Maarten Valks | Tworby" userId="5aa79f16-3bcc-4837-81e5-745553560b68" providerId="ADAL" clId="{F17B28EF-780F-4740-97BB-F6A9ED005963}" dt="2021-08-26T13:44:22.817" v="522" actId="2696"/>
        <pc:sldMkLst>
          <pc:docMk/>
          <pc:sldMk cId="4204559066" sldId="278"/>
        </pc:sldMkLst>
      </pc:sldChg>
      <pc:sldChg chg="del mod modShow">
        <pc:chgData name="Maarten Valks | Tworby" userId="5aa79f16-3bcc-4837-81e5-745553560b68" providerId="ADAL" clId="{F17B28EF-780F-4740-97BB-F6A9ED005963}" dt="2021-08-26T13:44:22.817" v="522" actId="2696"/>
        <pc:sldMkLst>
          <pc:docMk/>
          <pc:sldMk cId="343147716" sldId="279"/>
        </pc:sldMkLst>
      </pc:sldChg>
      <pc:sldChg chg="del mod modShow">
        <pc:chgData name="Maarten Valks | Tworby" userId="5aa79f16-3bcc-4837-81e5-745553560b68" providerId="ADAL" clId="{F17B28EF-780F-4740-97BB-F6A9ED005963}" dt="2021-08-26T13:44:22.817" v="522" actId="2696"/>
        <pc:sldMkLst>
          <pc:docMk/>
          <pc:sldMk cId="957636467" sldId="281"/>
        </pc:sldMkLst>
      </pc:sldChg>
      <pc:sldChg chg="modSp mod">
        <pc:chgData name="Maarten Valks | Tworby" userId="5aa79f16-3bcc-4837-81e5-745553560b68" providerId="ADAL" clId="{F17B28EF-780F-4740-97BB-F6A9ED005963}" dt="2021-08-25T09:08:40.500" v="138" actId="20577"/>
        <pc:sldMkLst>
          <pc:docMk/>
          <pc:sldMk cId="1493538137" sldId="288"/>
        </pc:sldMkLst>
        <pc:spChg chg="mod">
          <ac:chgData name="Maarten Valks | Tworby" userId="5aa79f16-3bcc-4837-81e5-745553560b68" providerId="ADAL" clId="{F17B28EF-780F-4740-97BB-F6A9ED005963}" dt="2021-08-25T09:08:40.500" v="138" actId="20577"/>
          <ac:spMkLst>
            <pc:docMk/>
            <pc:sldMk cId="1493538137" sldId="288"/>
            <ac:spMk id="7" creationId="{D47B7AB8-1892-400A-80B9-F2802345A168}"/>
          </ac:spMkLst>
        </pc:spChg>
      </pc:sldChg>
      <pc:sldChg chg="del mod modShow">
        <pc:chgData name="Maarten Valks | Tworby" userId="5aa79f16-3bcc-4837-81e5-745553560b68" providerId="ADAL" clId="{F17B28EF-780F-4740-97BB-F6A9ED005963}" dt="2021-08-26T13:44:22.817" v="522" actId="2696"/>
        <pc:sldMkLst>
          <pc:docMk/>
          <pc:sldMk cId="3219379074" sldId="290"/>
        </pc:sldMkLst>
      </pc:sldChg>
      <pc:sldChg chg="del mod modShow">
        <pc:chgData name="Maarten Valks | Tworby" userId="5aa79f16-3bcc-4837-81e5-745553560b68" providerId="ADAL" clId="{F17B28EF-780F-4740-97BB-F6A9ED005963}" dt="2021-08-26T13:44:22.817" v="522" actId="2696"/>
        <pc:sldMkLst>
          <pc:docMk/>
          <pc:sldMk cId="3220516888" sldId="291"/>
        </pc:sldMkLst>
      </pc:sldChg>
      <pc:sldChg chg="del mod modShow">
        <pc:chgData name="Maarten Valks | Tworby" userId="5aa79f16-3bcc-4837-81e5-745553560b68" providerId="ADAL" clId="{F17B28EF-780F-4740-97BB-F6A9ED005963}" dt="2021-08-26T13:44:22.817" v="522" actId="2696"/>
        <pc:sldMkLst>
          <pc:docMk/>
          <pc:sldMk cId="3225705148" sldId="292"/>
        </pc:sldMkLst>
      </pc:sldChg>
      <pc:sldChg chg="del mod modShow">
        <pc:chgData name="Maarten Valks | Tworby" userId="5aa79f16-3bcc-4837-81e5-745553560b68" providerId="ADAL" clId="{F17B28EF-780F-4740-97BB-F6A9ED005963}" dt="2021-08-26T13:44:22.817" v="522" actId="2696"/>
        <pc:sldMkLst>
          <pc:docMk/>
          <pc:sldMk cId="1534329500" sldId="296"/>
        </pc:sldMkLst>
      </pc:sldChg>
      <pc:sldChg chg="modSp mod">
        <pc:chgData name="Maarten Valks | Tworby" userId="5aa79f16-3bcc-4837-81e5-745553560b68" providerId="ADAL" clId="{F17B28EF-780F-4740-97BB-F6A9ED005963}" dt="2021-08-25T09:09:49.926" v="207" actId="20577"/>
        <pc:sldMkLst>
          <pc:docMk/>
          <pc:sldMk cId="794691501" sldId="326"/>
        </pc:sldMkLst>
        <pc:spChg chg="mod">
          <ac:chgData name="Maarten Valks | Tworby" userId="5aa79f16-3bcc-4837-81e5-745553560b68" providerId="ADAL" clId="{F17B28EF-780F-4740-97BB-F6A9ED005963}" dt="2021-08-25T09:09:49.926" v="207" actId="20577"/>
          <ac:spMkLst>
            <pc:docMk/>
            <pc:sldMk cId="794691501" sldId="326"/>
            <ac:spMk id="2" creationId="{E22808E0-70C3-4623-A3F7-CFB15681FDEA}"/>
          </ac:spMkLst>
        </pc:spChg>
      </pc:sldChg>
      <pc:sldChg chg="modSp mod">
        <pc:chgData name="Maarten Valks | Tworby" userId="5aa79f16-3bcc-4837-81e5-745553560b68" providerId="ADAL" clId="{F17B28EF-780F-4740-97BB-F6A9ED005963}" dt="2021-08-25T09:18:32.886" v="348" actId="20577"/>
        <pc:sldMkLst>
          <pc:docMk/>
          <pc:sldMk cId="4040250209" sldId="327"/>
        </pc:sldMkLst>
        <pc:spChg chg="mod">
          <ac:chgData name="Maarten Valks | Tworby" userId="5aa79f16-3bcc-4837-81e5-745553560b68" providerId="ADAL" clId="{F17B28EF-780F-4740-97BB-F6A9ED005963}" dt="2021-08-25T09:10:16.176" v="223" actId="20577"/>
          <ac:spMkLst>
            <pc:docMk/>
            <pc:sldMk cId="4040250209" sldId="327"/>
            <ac:spMk id="2" creationId="{57C67441-6401-4451-9BBF-7203C4570DB9}"/>
          </ac:spMkLst>
        </pc:spChg>
        <pc:spChg chg="mod">
          <ac:chgData name="Maarten Valks | Tworby" userId="5aa79f16-3bcc-4837-81e5-745553560b68" providerId="ADAL" clId="{F17B28EF-780F-4740-97BB-F6A9ED005963}" dt="2021-08-25T09:18:32.886" v="348" actId="20577"/>
          <ac:spMkLst>
            <pc:docMk/>
            <pc:sldMk cId="4040250209" sldId="327"/>
            <ac:spMk id="10" creationId="{691670C2-BE14-4E58-872F-A3FBD368ADE7}"/>
          </ac:spMkLst>
        </pc:spChg>
        <pc:spChg chg="mod">
          <ac:chgData name="Maarten Valks | Tworby" userId="5aa79f16-3bcc-4837-81e5-745553560b68" providerId="ADAL" clId="{F17B28EF-780F-4740-97BB-F6A9ED005963}" dt="2021-08-25T09:13:22.031" v="254" actId="14100"/>
          <ac:spMkLst>
            <pc:docMk/>
            <pc:sldMk cId="4040250209" sldId="327"/>
            <ac:spMk id="11" creationId="{88353BA4-E5CF-4150-8E9D-AE8B62BC76E4}"/>
          </ac:spMkLst>
        </pc:spChg>
        <pc:spChg chg="mod">
          <ac:chgData name="Maarten Valks | Tworby" userId="5aa79f16-3bcc-4837-81e5-745553560b68" providerId="ADAL" clId="{F17B28EF-780F-4740-97BB-F6A9ED005963}" dt="2021-08-25T09:17:42.719" v="287" actId="20577"/>
          <ac:spMkLst>
            <pc:docMk/>
            <pc:sldMk cId="4040250209" sldId="327"/>
            <ac:spMk id="18" creationId="{C5E6C148-43C7-47D1-86C9-52566C3C8A05}"/>
          </ac:spMkLst>
        </pc:spChg>
      </pc:sldChg>
      <pc:sldChg chg="del mod modShow">
        <pc:chgData name="Maarten Valks | Tworby" userId="5aa79f16-3bcc-4837-81e5-745553560b68" providerId="ADAL" clId="{F17B28EF-780F-4740-97BB-F6A9ED005963}" dt="2021-08-26T13:44:22.817" v="522" actId="2696"/>
        <pc:sldMkLst>
          <pc:docMk/>
          <pc:sldMk cId="2173143392" sldId="335"/>
        </pc:sldMkLst>
      </pc:sldChg>
      <pc:sldChg chg="modSp mod">
        <pc:chgData name="Maarten Valks | Tworby" userId="5aa79f16-3bcc-4837-81e5-745553560b68" providerId="ADAL" clId="{F17B28EF-780F-4740-97BB-F6A9ED005963}" dt="2021-08-25T09:21:02.366" v="521" actId="20577"/>
        <pc:sldMkLst>
          <pc:docMk/>
          <pc:sldMk cId="3882798865" sldId="337"/>
        </pc:sldMkLst>
        <pc:spChg chg="mod">
          <ac:chgData name="Maarten Valks | Tworby" userId="5aa79f16-3bcc-4837-81e5-745553560b68" providerId="ADAL" clId="{F17B28EF-780F-4740-97BB-F6A9ED005963}" dt="2021-08-25T09:19:07.130" v="364" actId="20577"/>
          <ac:spMkLst>
            <pc:docMk/>
            <pc:sldMk cId="3882798865" sldId="337"/>
            <ac:spMk id="2" creationId="{79B91CED-24AA-46BF-BB1E-AA751EFEE27A}"/>
          </ac:spMkLst>
        </pc:spChg>
        <pc:spChg chg="mod">
          <ac:chgData name="Maarten Valks | Tworby" userId="5aa79f16-3bcc-4837-81e5-745553560b68" providerId="ADAL" clId="{F17B28EF-780F-4740-97BB-F6A9ED005963}" dt="2021-08-25T09:21:02.366" v="521" actId="20577"/>
          <ac:spMkLst>
            <pc:docMk/>
            <pc:sldMk cId="3882798865" sldId="337"/>
            <ac:spMk id="3" creationId="{98726A1E-02B4-4E0C-A10F-749FEB458E4C}"/>
          </ac:spMkLst>
        </pc:spChg>
      </pc:sldChg>
      <pc:sldChg chg="del mod modShow">
        <pc:chgData name="Maarten Valks | Tworby" userId="5aa79f16-3bcc-4837-81e5-745553560b68" providerId="ADAL" clId="{F17B28EF-780F-4740-97BB-F6A9ED005963}" dt="2021-08-26T13:44:22.817" v="522" actId="2696"/>
        <pc:sldMkLst>
          <pc:docMk/>
          <pc:sldMk cId="2905115668" sldId="343"/>
        </pc:sldMkLst>
      </pc:sldChg>
      <pc:sldChg chg="modSp new mod">
        <pc:chgData name="Maarten Valks | Tworby" userId="5aa79f16-3bcc-4837-81e5-745553560b68" providerId="ADAL" clId="{F17B28EF-780F-4740-97BB-F6A9ED005963}" dt="2021-08-26T13:51:24.395" v="523"/>
        <pc:sldMkLst>
          <pc:docMk/>
          <pc:sldMk cId="4175523411" sldId="347"/>
        </pc:sldMkLst>
        <pc:spChg chg="mod">
          <ac:chgData name="Maarten Valks | Tworby" userId="5aa79f16-3bcc-4837-81e5-745553560b68" providerId="ADAL" clId="{F17B28EF-780F-4740-97BB-F6A9ED005963}" dt="2021-08-24T14:26:17.395" v="105" actId="113"/>
          <ac:spMkLst>
            <pc:docMk/>
            <pc:sldMk cId="4175523411" sldId="347"/>
            <ac:spMk id="2" creationId="{FD9A21DB-C7AC-4E2F-9327-0AB7FA3541BE}"/>
          </ac:spMkLst>
        </pc:spChg>
        <pc:spChg chg="mod">
          <ac:chgData name="Maarten Valks | Tworby" userId="5aa79f16-3bcc-4837-81e5-745553560b68" providerId="ADAL" clId="{F17B28EF-780F-4740-97BB-F6A9ED005963}" dt="2021-08-26T13:51:24.395" v="523"/>
          <ac:spMkLst>
            <pc:docMk/>
            <pc:sldMk cId="4175523411" sldId="347"/>
            <ac:spMk id="3" creationId="{B691F33B-E3B9-4A6B-883E-9BDBA1D561EF}"/>
          </ac:spMkLst>
        </pc:spChg>
      </pc:sldChg>
      <pc:sldChg chg="modSp new mod">
        <pc:chgData name="Maarten Valks | Tworby" userId="5aa79f16-3bcc-4837-81e5-745553560b68" providerId="ADAL" clId="{F17B28EF-780F-4740-97BB-F6A9ED005963}" dt="2021-08-26T14:20:09.254" v="1515" actId="20577"/>
        <pc:sldMkLst>
          <pc:docMk/>
          <pc:sldMk cId="1678190382" sldId="348"/>
        </pc:sldMkLst>
        <pc:spChg chg="mod">
          <ac:chgData name="Maarten Valks | Tworby" userId="5aa79f16-3bcc-4837-81e5-745553560b68" providerId="ADAL" clId="{F17B28EF-780F-4740-97BB-F6A9ED005963}" dt="2021-08-26T13:51:44.431" v="530" actId="20577"/>
          <ac:spMkLst>
            <pc:docMk/>
            <pc:sldMk cId="1678190382" sldId="348"/>
            <ac:spMk id="2" creationId="{BD090F4D-B1C3-4B78-BA7A-43C0E20AF03A}"/>
          </ac:spMkLst>
        </pc:spChg>
        <pc:spChg chg="mod">
          <ac:chgData name="Maarten Valks | Tworby" userId="5aa79f16-3bcc-4837-81e5-745553560b68" providerId="ADAL" clId="{F17B28EF-780F-4740-97BB-F6A9ED005963}" dt="2021-08-26T14:20:09.254" v="1515" actId="20577"/>
          <ac:spMkLst>
            <pc:docMk/>
            <pc:sldMk cId="1678190382" sldId="348"/>
            <ac:spMk id="3" creationId="{8C07582F-7AC1-470A-B9F4-706127CC1F51}"/>
          </ac:spMkLst>
        </pc:spChg>
      </pc:sldChg>
    </pc:docChg>
  </pc:docChgLst>
  <pc:docChgLst>
    <pc:chgData name="Bob van den Berg" userId="20e1f51f-c270-4f4f-8476-58adfde9d0f9" providerId="ADAL" clId="{D6904B2A-CAAF-4DC9-A7CA-96F1B752DAA7}"/>
    <pc:docChg chg="custSel modSld">
      <pc:chgData name="Bob van den Berg" userId="20e1f51f-c270-4f4f-8476-58adfde9d0f9" providerId="ADAL" clId="{D6904B2A-CAAF-4DC9-A7CA-96F1B752DAA7}" dt="2021-08-25T11:11:56.625" v="110" actId="20577"/>
      <pc:docMkLst>
        <pc:docMk/>
      </pc:docMkLst>
      <pc:sldChg chg="modSp mod">
        <pc:chgData name="Bob van den Berg" userId="20e1f51f-c270-4f4f-8476-58adfde9d0f9" providerId="ADAL" clId="{D6904B2A-CAAF-4DC9-A7CA-96F1B752DAA7}" dt="2021-08-25T11:07:00.691" v="81" actId="404"/>
        <pc:sldMkLst>
          <pc:docMk/>
          <pc:sldMk cId="4230853229" sldId="256"/>
        </pc:sldMkLst>
        <pc:spChg chg="mod">
          <ac:chgData name="Bob van den Berg" userId="20e1f51f-c270-4f4f-8476-58adfde9d0f9" providerId="ADAL" clId="{D6904B2A-CAAF-4DC9-A7CA-96F1B752DAA7}" dt="2021-08-25T11:07:00.691" v="81" actId="404"/>
          <ac:spMkLst>
            <pc:docMk/>
            <pc:sldMk cId="4230853229" sldId="256"/>
            <ac:spMk id="2" creationId="{0D913DEF-D70F-4CC4-AFFB-78E0D725D2B4}"/>
          </ac:spMkLst>
        </pc:spChg>
      </pc:sldChg>
      <pc:sldChg chg="modSp mod">
        <pc:chgData name="Bob van den Berg" userId="20e1f51f-c270-4f4f-8476-58adfde9d0f9" providerId="ADAL" clId="{D6904B2A-CAAF-4DC9-A7CA-96F1B752DAA7}" dt="2021-08-25T11:11:56.625" v="110" actId="20577"/>
        <pc:sldMkLst>
          <pc:docMk/>
          <pc:sldMk cId="1493538137" sldId="288"/>
        </pc:sldMkLst>
        <pc:spChg chg="mod">
          <ac:chgData name="Bob van den Berg" userId="20e1f51f-c270-4f4f-8476-58adfde9d0f9" providerId="ADAL" clId="{D6904B2A-CAAF-4DC9-A7CA-96F1B752DAA7}" dt="2021-08-25T11:11:56.625" v="110" actId="20577"/>
          <ac:spMkLst>
            <pc:docMk/>
            <pc:sldMk cId="1493538137" sldId="288"/>
            <ac:spMk id="3" creationId="{7105B3B6-5505-4DEA-A69E-A79467A0FDD4}"/>
          </ac:spMkLst>
        </pc:spChg>
      </pc:sldChg>
      <pc:sldChg chg="modSp mod">
        <pc:chgData name="Bob van den Berg" userId="20e1f51f-c270-4f4f-8476-58adfde9d0f9" providerId="ADAL" clId="{D6904B2A-CAAF-4DC9-A7CA-96F1B752DAA7}" dt="2021-08-25T11:11:35.784" v="98" actId="20577"/>
        <pc:sldMkLst>
          <pc:docMk/>
          <pc:sldMk cId="1157625789" sldId="328"/>
        </pc:sldMkLst>
        <pc:spChg chg="mod">
          <ac:chgData name="Bob van den Berg" userId="20e1f51f-c270-4f4f-8476-58adfde9d0f9" providerId="ADAL" clId="{D6904B2A-CAAF-4DC9-A7CA-96F1B752DAA7}" dt="2021-08-25T11:11:35.784" v="98" actId="20577"/>
          <ac:spMkLst>
            <pc:docMk/>
            <pc:sldMk cId="1157625789" sldId="328"/>
            <ac:spMk id="3" creationId="{2B698FE6-3E62-4D6B-8199-57BA546263AB}"/>
          </ac:spMkLst>
        </pc:spChg>
      </pc:sldChg>
      <pc:sldChg chg="modSp mod">
        <pc:chgData name="Bob van den Berg" userId="20e1f51f-c270-4f4f-8476-58adfde9d0f9" providerId="ADAL" clId="{D6904B2A-CAAF-4DC9-A7CA-96F1B752DAA7}" dt="2021-08-25T11:09:05.463" v="94" actId="20577"/>
        <pc:sldMkLst>
          <pc:docMk/>
          <pc:sldMk cId="3882798865" sldId="337"/>
        </pc:sldMkLst>
        <pc:spChg chg="mod">
          <ac:chgData name="Bob van den Berg" userId="20e1f51f-c270-4f4f-8476-58adfde9d0f9" providerId="ADAL" clId="{D6904B2A-CAAF-4DC9-A7CA-96F1B752DAA7}" dt="2021-08-25T11:09:05.463" v="94" actId="20577"/>
          <ac:spMkLst>
            <pc:docMk/>
            <pc:sldMk cId="3882798865" sldId="337"/>
            <ac:spMk id="3" creationId="{98726A1E-02B4-4E0C-A10F-749FEB458E4C}"/>
          </ac:spMkLst>
        </pc:spChg>
      </pc:sldChg>
      <pc:sldChg chg="modSp mod">
        <pc:chgData name="Bob van den Berg" userId="20e1f51f-c270-4f4f-8476-58adfde9d0f9" providerId="ADAL" clId="{D6904B2A-CAAF-4DC9-A7CA-96F1B752DAA7}" dt="2021-08-24T14:35:34.332" v="79" actId="20577"/>
        <pc:sldMkLst>
          <pc:docMk/>
          <pc:sldMk cId="1405935128" sldId="346"/>
        </pc:sldMkLst>
        <pc:spChg chg="mod">
          <ac:chgData name="Bob van den Berg" userId="20e1f51f-c270-4f4f-8476-58adfde9d0f9" providerId="ADAL" clId="{D6904B2A-CAAF-4DC9-A7CA-96F1B752DAA7}" dt="2021-08-24T14:35:34.332" v="79" actId="20577"/>
          <ac:spMkLst>
            <pc:docMk/>
            <pc:sldMk cId="1405935128" sldId="346"/>
            <ac:spMk id="2" creationId="{A24A873C-FCE9-4655-8C6E-52BF97EE5D6C}"/>
          </ac:spMkLst>
        </pc:spChg>
      </pc:sldChg>
      <pc:sldChg chg="modSp mod">
        <pc:chgData name="Bob van den Berg" userId="20e1f51f-c270-4f4f-8476-58adfde9d0f9" providerId="ADAL" clId="{D6904B2A-CAAF-4DC9-A7CA-96F1B752DAA7}" dt="2021-08-24T14:27:28.039" v="6" actId="404"/>
        <pc:sldMkLst>
          <pc:docMk/>
          <pc:sldMk cId="4175523411" sldId="347"/>
        </pc:sldMkLst>
        <pc:spChg chg="mod">
          <ac:chgData name="Bob van den Berg" userId="20e1f51f-c270-4f4f-8476-58adfde9d0f9" providerId="ADAL" clId="{D6904B2A-CAAF-4DC9-A7CA-96F1B752DAA7}" dt="2021-08-24T14:27:28.039" v="6" actId="404"/>
          <ac:spMkLst>
            <pc:docMk/>
            <pc:sldMk cId="4175523411" sldId="347"/>
            <ac:spMk id="2" creationId="{FD9A21DB-C7AC-4E2F-9327-0AB7FA3541B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551C0E6-CD5C-4D60-A874-F3B71438D5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67B1A78-C8B8-4804-9524-7FC2B849C4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6828E6-218B-4DE9-AF71-05A3A9310CDA}" type="datetimeFigureOut">
              <a:rPr lang="nl-NL" smtClean="0"/>
              <a:t>26-8-2021</a:t>
            </a:fld>
            <a:endParaRPr lang="nl-NL"/>
          </a:p>
        </p:txBody>
      </p:sp>
      <p:sp>
        <p:nvSpPr>
          <p:cNvPr id="4" name="Tijdelijke aanduiding voor voettekst 3">
            <a:extLst>
              <a:ext uri="{FF2B5EF4-FFF2-40B4-BE49-F238E27FC236}">
                <a16:creationId xmlns:a16="http://schemas.microsoft.com/office/drawing/2014/main" id="{5E81C54B-B2F3-448A-A591-9CD4748AC0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CDEA8F7-BCDF-40D2-9538-F30A57989E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598840-1212-4F6F-9CDC-0C96865365AE}" type="slidenum">
              <a:rPr lang="nl-NL" smtClean="0"/>
              <a:t>‹nr.›</a:t>
            </a:fld>
            <a:endParaRPr lang="nl-NL"/>
          </a:p>
        </p:txBody>
      </p:sp>
    </p:spTree>
    <p:extLst>
      <p:ext uri="{BB962C8B-B14F-4D97-AF65-F5344CB8AC3E}">
        <p14:creationId xmlns:p14="http://schemas.microsoft.com/office/powerpoint/2010/main" val="285686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96A90-E12E-420E-B2D7-8180D7D16557}" type="datetimeFigureOut">
              <a:rPr lang="nl-NL" smtClean="0"/>
              <a:t>26-8-2021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D2854-7E44-4A81-B761-222F12E160F0}" type="slidenum">
              <a:rPr lang="nl-NL" smtClean="0"/>
              <a:t>‹nr.›</a:t>
            </a:fld>
            <a:endParaRPr lang="nl-NL"/>
          </a:p>
        </p:txBody>
      </p:sp>
    </p:spTree>
    <p:extLst>
      <p:ext uri="{BB962C8B-B14F-4D97-AF65-F5344CB8AC3E}">
        <p14:creationId xmlns:p14="http://schemas.microsoft.com/office/powerpoint/2010/main" val="302706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NL" sz="1000" b="1"/>
              <a:t>Dubbele vergrijzing: </a:t>
            </a:r>
            <a:r>
              <a:rPr lang="nl-NL" sz="1000"/>
              <a:t>In 2040 is 47% van de totale Nederlandse bevolking 65+ (</a:t>
            </a:r>
            <a:r>
              <a:rPr lang="nl-NL" sz="1000" err="1"/>
              <a:t>Kruijf</a:t>
            </a:r>
            <a:r>
              <a:rPr lang="nl-NL" sz="1000"/>
              <a:t> &amp; Langenberg, 2017). Tevens zal tot 2040 het aan 80-plussers verdubbelen ten opzichte van nu. Daarnaast verdubbelt het aantal eenpersoonshuishoudens van 80-plussers tot 750.000 in 2040 (CBS). Hierdoor zal er beroep worden gedaan op de zelfredzaamheid van deze groep.</a:t>
            </a:r>
          </a:p>
          <a:p>
            <a:pPr marL="0" indent="0" algn="just">
              <a:buNone/>
            </a:pPr>
            <a:endParaRPr lang="nl-NL" sz="1000"/>
          </a:p>
          <a:p>
            <a:pPr algn="just"/>
            <a:r>
              <a:rPr lang="nl-NL" sz="1000" b="1"/>
              <a:t>Wet Maatschappelijke Ondersteuning (WMO): </a:t>
            </a:r>
            <a:r>
              <a:rPr lang="nl-NL" sz="1000"/>
              <a:t>Sinds</a:t>
            </a:r>
            <a:r>
              <a:rPr lang="nl-NL" sz="1000" b="1"/>
              <a:t> </a:t>
            </a:r>
            <a:r>
              <a:rPr lang="nl-NL" sz="1000"/>
              <a:t>1 januari 2015 zijn gemeenten zelf verantwoordelijk voor het ondersteunen van de zelfredzaamheid en participatie van de mensen met een beperking, chronische aandoening en psychosociale problemen. De ondersteuning moet erop gericht zijn dat mensen zo lang mogelijk in de eigen leefomgeving kunnen blijven. Mensen moeten zo lang mogelijk thuis kunnen wonen, de regie op hun eigen leven behouden en niet eenzaam zijn. </a:t>
            </a:r>
          </a:p>
          <a:p>
            <a:pPr marL="0" indent="0" algn="just">
              <a:buNone/>
            </a:pPr>
            <a:endParaRPr lang="nl-NL" sz="1000"/>
          </a:p>
          <a:p>
            <a:pPr algn="just"/>
            <a:r>
              <a:rPr lang="nl-NL" sz="1000" b="1"/>
              <a:t>Fietsbranche: </a:t>
            </a:r>
            <a:r>
              <a:rPr lang="nl-NL" sz="1000" b="0" i="0" u="none" strike="noStrike" baseline="0"/>
              <a:t>Ruim een kwart van alle verplaatsingen die Nederlanders maken gaat per </a:t>
            </a:r>
            <a:r>
              <a:rPr lang="nl-NL" sz="1000" i="0" u="none" strike="noStrike" baseline="0"/>
              <a:t>fiets</a:t>
            </a:r>
            <a:r>
              <a:rPr lang="nl-NL" sz="1000" b="0" i="0" u="none" strike="noStrike" baseline="0"/>
              <a:t>. Ruim één derde van alle fietskilometers is voor verplaatsingen in de vrije tijd. De </a:t>
            </a:r>
            <a:r>
              <a:rPr lang="nl-NL" sz="1000"/>
              <a:t>totale omzet (1,3 miljard) uit verkopen van nieuwe fietsen is in 2019 voor het zevende jaar oprij gestegen. Naar verwachting zet dit nog verder door (RAI, BOVAG, </a:t>
            </a:r>
            <a:r>
              <a:rPr lang="nl-NL" sz="1000" err="1"/>
              <a:t>GfK</a:t>
            </a:r>
            <a:r>
              <a:rPr lang="nl-NL" sz="1000"/>
              <a:t>, 2020). </a:t>
            </a:r>
          </a:p>
          <a:p>
            <a:endParaRPr lang="nl-NL" sz="1000"/>
          </a:p>
        </p:txBody>
      </p:sp>
      <p:sp>
        <p:nvSpPr>
          <p:cNvPr id="4" name="Tijdelijke aanduiding voor dianummer 3"/>
          <p:cNvSpPr>
            <a:spLocks noGrp="1"/>
          </p:cNvSpPr>
          <p:nvPr>
            <p:ph type="sldNum" sz="quarter" idx="5"/>
          </p:nvPr>
        </p:nvSpPr>
        <p:spPr/>
        <p:txBody>
          <a:bodyPr/>
          <a:lstStyle/>
          <a:p>
            <a:fld id="{284D2854-7E44-4A81-B761-222F12E160F0}" type="slidenum">
              <a:rPr lang="nl-NL" smtClean="0"/>
              <a:t>3</a:t>
            </a:fld>
            <a:endParaRPr lang="nl-NL"/>
          </a:p>
        </p:txBody>
      </p:sp>
    </p:spTree>
    <p:extLst>
      <p:ext uri="{BB962C8B-B14F-4D97-AF65-F5344CB8AC3E}">
        <p14:creationId xmlns:p14="http://schemas.microsoft.com/office/powerpoint/2010/main" val="321777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just">
              <a:buNone/>
            </a:pPr>
            <a:r>
              <a:rPr lang="nl-NL" sz="1200"/>
              <a:t>In  Nederland zijn er 900.000 65-plussers die fietsen als hobby hebben (Fietsplatform; SWOV, 2013). Deze groep heeft een drie keer grotere kans om te vallen als fietsers onder de 65. Bij 75-plussers is deze kans zelfs twaalf keer zo groot. (</a:t>
            </a:r>
            <a:r>
              <a:rPr lang="nl-NL" sz="1200" err="1"/>
              <a:t>VeiligheidNL</a:t>
            </a:r>
            <a:r>
              <a:rPr lang="nl-NL" sz="1200"/>
              <a:t>, 2017; </a:t>
            </a:r>
            <a:r>
              <a:rPr lang="nl-NL" sz="1200" err="1"/>
              <a:t>Slütter</a:t>
            </a:r>
            <a:r>
              <a:rPr lang="nl-NL" sz="1200"/>
              <a:t> &amp; Broer, 2020; SWOV, 2013). Deze ongelukken gebeuren vooral bij het opstappen, afstappen en bij oversteekplaatsen. </a:t>
            </a:r>
          </a:p>
          <a:p>
            <a:pPr marL="0" indent="0" algn="just">
              <a:buNone/>
            </a:pPr>
            <a:r>
              <a:rPr lang="nl-NL" sz="1200"/>
              <a:t>Als deze mensen vallen of bang worden en niet meer kunnen, durven of mogen fietsen, raken zij een groot deel van hun autonomie en zelfredzaamheid kwijt. Door immobiliteit krijgen zij andere klachten en raken ze sneller in een isolement.</a:t>
            </a:r>
          </a:p>
          <a:p>
            <a:pPr marL="0" indent="0" algn="just">
              <a:buNone/>
            </a:pPr>
            <a:r>
              <a:rPr lang="nl-NL" sz="1200"/>
              <a:t>Tevens heeft deze groep vaak een dure elektrische fiets (gemiddelde aanschafwaarde in 2020 €2.350) waar ze financieel, emotioneel en praktisch gezien geen afstand van willen doen. Bij het kwijtraken van hun autonomie en zelfredzaamheid komt de fiets in de schuur te staan en wordt dus niet meer gebruikt. </a:t>
            </a:r>
          </a:p>
          <a:p>
            <a:pPr marL="0" indent="0" algn="just">
              <a:buNone/>
            </a:pPr>
            <a:endParaRPr lang="nl-NL" sz="1200" b="1"/>
          </a:p>
          <a:p>
            <a:endParaRPr lang="nl-NL"/>
          </a:p>
        </p:txBody>
      </p:sp>
      <p:sp>
        <p:nvSpPr>
          <p:cNvPr id="4" name="Tijdelijke aanduiding voor dianummer 3"/>
          <p:cNvSpPr>
            <a:spLocks noGrp="1"/>
          </p:cNvSpPr>
          <p:nvPr>
            <p:ph type="sldNum" sz="quarter" idx="5"/>
          </p:nvPr>
        </p:nvSpPr>
        <p:spPr/>
        <p:txBody>
          <a:bodyPr/>
          <a:lstStyle/>
          <a:p>
            <a:fld id="{284D2854-7E44-4A81-B761-222F12E160F0}" type="slidenum">
              <a:rPr lang="nl-NL" smtClean="0"/>
              <a:t>4</a:t>
            </a:fld>
            <a:endParaRPr lang="nl-NL"/>
          </a:p>
        </p:txBody>
      </p:sp>
    </p:spTree>
    <p:extLst>
      <p:ext uri="{BB962C8B-B14F-4D97-AF65-F5344CB8AC3E}">
        <p14:creationId xmlns:p14="http://schemas.microsoft.com/office/powerpoint/2010/main" val="260513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NL" sz="1800"/>
              <a:t>Verkoop via (eigen vertrouwde) lokale fietsenmakers aan eindconsument</a:t>
            </a:r>
            <a:endParaRPr lang="nl-NL" sz="1400"/>
          </a:p>
          <a:p>
            <a:pPr algn="just"/>
            <a:r>
              <a:rPr lang="nl-NL" sz="1800"/>
              <a:t>Ombouw, onderhoud en reparaties kunnen lokaal plaatsvinden bij desbetreffende fietsenmaker </a:t>
            </a:r>
          </a:p>
          <a:p>
            <a:pPr algn="just"/>
            <a:r>
              <a:rPr lang="nl-NL" sz="1800"/>
              <a:t>Cijfers</a:t>
            </a:r>
          </a:p>
          <a:p>
            <a:pPr lvl="1" algn="just"/>
            <a:r>
              <a:rPr lang="nl-NL" sz="1600"/>
              <a:t>Gemiddelde inkoopprijs dealer €1.006,10 exclusief BTW</a:t>
            </a:r>
          </a:p>
          <a:p>
            <a:pPr lvl="1" algn="just"/>
            <a:r>
              <a:rPr lang="nl-NL" sz="1600"/>
              <a:t>Gemiddelde verkoopprijs eindconsument €1.399,08 exclusief 9% BTW (€1525 inclusief)</a:t>
            </a:r>
          </a:p>
          <a:p>
            <a:pPr algn="just"/>
            <a:r>
              <a:rPr lang="nl-NL" sz="1800"/>
              <a:t>Prijsbepaling op basis van marktvalidatie: marktconforme marge fietsenmaker, prijs vergelijkbaar met andere fietsaanpassingen, goedkoper dan aanschaf reguliere driewieler en het is goedkoper om een fiets te kopen en om te bouwen met een Tworby dan de aanschaf van een reguliere driewieler. </a:t>
            </a:r>
          </a:p>
          <a:p>
            <a:pPr algn="just"/>
            <a:r>
              <a:rPr lang="nl-NL" sz="1800"/>
              <a:t>Reden verkoop via fietsenmakers</a:t>
            </a:r>
          </a:p>
          <a:p>
            <a:pPr lvl="1" algn="just"/>
            <a:r>
              <a:rPr lang="nl-NL" sz="1600"/>
              <a:t>Loyaliteit van ouderen richting “eigen” fietsenmaker</a:t>
            </a:r>
          </a:p>
          <a:p>
            <a:pPr lvl="1" algn="just"/>
            <a:r>
              <a:rPr lang="nl-NL" sz="1600"/>
              <a:t>Product voor hulpbehoevende mensen</a:t>
            </a:r>
          </a:p>
          <a:p>
            <a:pPr lvl="1" algn="just"/>
            <a:r>
              <a:rPr lang="nl-NL" sz="1600"/>
              <a:t>Ombouw door gekwalificeerd personeel</a:t>
            </a:r>
          </a:p>
          <a:p>
            <a:pPr lvl="1" algn="just"/>
            <a:r>
              <a:rPr lang="nl-NL" sz="1600"/>
              <a:t>Onderhoud en reparaties dicht bij klant</a:t>
            </a:r>
          </a:p>
          <a:p>
            <a:pPr lvl="1" algn="just"/>
            <a:r>
              <a:rPr lang="nl-NL" sz="1600"/>
              <a:t>Dekking van aansprakelijkheid en garanties </a:t>
            </a:r>
            <a:endParaRPr lang="nl-NL" sz="1800"/>
          </a:p>
          <a:p>
            <a:endParaRPr lang="nl-NL"/>
          </a:p>
        </p:txBody>
      </p:sp>
      <p:sp>
        <p:nvSpPr>
          <p:cNvPr id="4" name="Tijdelijke aanduiding voor dianummer 3"/>
          <p:cNvSpPr>
            <a:spLocks noGrp="1"/>
          </p:cNvSpPr>
          <p:nvPr>
            <p:ph type="sldNum" sz="quarter" idx="5"/>
          </p:nvPr>
        </p:nvSpPr>
        <p:spPr/>
        <p:txBody>
          <a:bodyPr/>
          <a:lstStyle/>
          <a:p>
            <a:fld id="{284D2854-7E44-4A81-B761-222F12E160F0}" type="slidenum">
              <a:rPr lang="nl-NL" smtClean="0"/>
              <a:t>8</a:t>
            </a:fld>
            <a:endParaRPr lang="nl-NL"/>
          </a:p>
        </p:txBody>
      </p:sp>
    </p:spTree>
    <p:extLst>
      <p:ext uri="{BB962C8B-B14F-4D97-AF65-F5344CB8AC3E}">
        <p14:creationId xmlns:p14="http://schemas.microsoft.com/office/powerpoint/2010/main" val="2574156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2625D5B6-321F-4855-ABF1-97D51277D8D7}"/>
              </a:ext>
            </a:extLst>
          </p:cNvPr>
          <p:cNvSpPr>
            <a:spLocks noGrp="1"/>
          </p:cNvSpPr>
          <p:nvPr>
            <p:ph type="ctrTitle"/>
          </p:nvPr>
        </p:nvSpPr>
        <p:spPr>
          <a:xfrm>
            <a:off x="7848600" y="1122363"/>
            <a:ext cx="3977640" cy="3204134"/>
          </a:xfrm>
        </p:spPr>
        <p:txBody>
          <a:bodyPr anchor="b">
            <a:normAutofit/>
          </a:bodyPr>
          <a:lstStyle>
            <a:lvl1pPr>
              <a:defRPr/>
            </a:lvl1pPr>
          </a:lstStyle>
          <a:p>
            <a:pPr algn="l"/>
            <a:r>
              <a:rPr lang="nl-NL" sz="4800"/>
              <a:t>Klik om stijl te bewerken</a:t>
            </a:r>
          </a:p>
        </p:txBody>
      </p:sp>
      <p:sp>
        <p:nvSpPr>
          <p:cNvPr id="16" name="Ondertitel 2">
            <a:extLst>
              <a:ext uri="{FF2B5EF4-FFF2-40B4-BE49-F238E27FC236}">
                <a16:creationId xmlns:a16="http://schemas.microsoft.com/office/drawing/2014/main" id="{3837DAAA-6DAC-49D8-B473-F76562B2232D}"/>
              </a:ext>
            </a:extLst>
          </p:cNvPr>
          <p:cNvSpPr>
            <a:spLocks noGrp="1"/>
          </p:cNvSpPr>
          <p:nvPr>
            <p:ph type="subTitle" idx="1"/>
          </p:nvPr>
        </p:nvSpPr>
        <p:spPr>
          <a:xfrm>
            <a:off x="7848600" y="4872922"/>
            <a:ext cx="3977640" cy="1208141"/>
          </a:xfrm>
        </p:spPr>
        <p:txBody>
          <a:bodyPr>
            <a:normAutofit/>
          </a:bodyPr>
          <a:lstStyle>
            <a:lvl1pPr marL="0" indent="0">
              <a:buNone/>
              <a:defRPr/>
            </a:lvl1pPr>
          </a:lstStyle>
          <a:p>
            <a:pPr algn="l"/>
            <a:r>
              <a:rPr lang="nl-NL" sz="2000"/>
              <a:t>Klikken om de ondertitelstijl van het model te bewerken</a:t>
            </a:r>
          </a:p>
        </p:txBody>
      </p:sp>
      <p:pic>
        <p:nvPicPr>
          <p:cNvPr id="17" name="Afbeelding 16" descr="Afbeelding met tekening&#10;&#10;Automatisch gegenereerde beschrijving">
            <a:extLst>
              <a:ext uri="{FF2B5EF4-FFF2-40B4-BE49-F238E27FC236}">
                <a16:creationId xmlns:a16="http://schemas.microsoft.com/office/drawing/2014/main" id="{F1C071BF-7B0E-4C62-921A-16C32FAF87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40" r="11372" b="-1"/>
          <a:stretch/>
        </p:blipFill>
        <p:spPr>
          <a:xfrm>
            <a:off x="20" y="10"/>
            <a:ext cx="7443196" cy="6857990"/>
          </a:xfrm>
          <a:prstGeom prst="rect">
            <a:avLst/>
          </a:prstGeom>
        </p:spPr>
      </p:pic>
      <p:pic>
        <p:nvPicPr>
          <p:cNvPr id="2" name="Afbeelding 1">
            <a:extLst>
              <a:ext uri="{FF2B5EF4-FFF2-40B4-BE49-F238E27FC236}">
                <a16:creationId xmlns:a16="http://schemas.microsoft.com/office/drawing/2014/main" id="{EDBC1E01-661F-442F-90E5-EA5BF54EDC9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636" r="11636"/>
          <a:stretch/>
        </p:blipFill>
        <p:spPr>
          <a:xfrm>
            <a:off x="0" y="-10"/>
            <a:ext cx="7443196" cy="6858000"/>
          </a:xfrm>
          <a:prstGeom prst="rect">
            <a:avLst/>
          </a:prstGeom>
        </p:spPr>
      </p:pic>
    </p:spTree>
    <p:extLst>
      <p:ext uri="{BB962C8B-B14F-4D97-AF65-F5344CB8AC3E}">
        <p14:creationId xmlns:p14="http://schemas.microsoft.com/office/powerpoint/2010/main" val="358516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35AF7-B7F6-437B-AB62-17C42E95FC1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88CCD09-D1B9-43A3-B196-21324987CA3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9D6EE1D-F7CC-42F4-9580-A1299E8454E2}"/>
              </a:ext>
            </a:extLst>
          </p:cNvPr>
          <p:cNvSpPr>
            <a:spLocks noGrp="1"/>
          </p:cNvSpPr>
          <p:nvPr>
            <p:ph type="dt" sz="half" idx="10"/>
          </p:nvPr>
        </p:nvSpPr>
        <p:spPr/>
        <p:txBody>
          <a:bodyPr/>
          <a:lstStyle>
            <a:lvl1pPr>
              <a:defRPr/>
            </a:lvl1pPr>
          </a:lstStyle>
          <a:p>
            <a:fld id="{E1C95720-45D8-439D-B055-76DE5F4C7764}"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CC0AC116-ED92-4D7C-B020-6E226A8DE1BC}"/>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B8A67F60-AAF8-40F4-8CDD-71947FF63D20}"/>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9" name="Afbeelding 8" descr="Afbeelding met tekening&#10;&#10;Automatisch gegenereerde beschrijving">
            <a:extLst>
              <a:ext uri="{FF2B5EF4-FFF2-40B4-BE49-F238E27FC236}">
                <a16:creationId xmlns:a16="http://schemas.microsoft.com/office/drawing/2014/main" id="{563FB54D-FF0A-4898-A3DF-236FADB50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1241379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5AF6F97-E749-448E-A970-52866C46E82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EB02446-5B5E-4425-9A67-FB381A50138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4E5933-835D-4738-B40F-6F563EBFB94F}"/>
              </a:ext>
            </a:extLst>
          </p:cNvPr>
          <p:cNvSpPr>
            <a:spLocks noGrp="1"/>
          </p:cNvSpPr>
          <p:nvPr>
            <p:ph type="dt" sz="half" idx="10"/>
          </p:nvPr>
        </p:nvSpPr>
        <p:spPr/>
        <p:txBody>
          <a:bodyPr/>
          <a:lstStyle>
            <a:lvl1pPr>
              <a:defRPr/>
            </a:lvl1pPr>
          </a:lstStyle>
          <a:p>
            <a:fld id="{E2A47D04-E0A2-4F37-BEED-B394988DC396}"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B4EE6FBA-8FE9-4F11-A7C3-75516D6A253F}"/>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A8237FFA-1E67-4B62-B3CE-E93E9E6D5AD1}"/>
              </a:ext>
            </a:extLst>
          </p:cNvPr>
          <p:cNvSpPr>
            <a:spLocks noGrp="1"/>
          </p:cNvSpPr>
          <p:nvPr>
            <p:ph type="sldNum" sz="quarter" idx="12"/>
          </p:nvPr>
        </p:nvSpPr>
        <p:spPr/>
        <p:txBody>
          <a:bodyPr/>
          <a:lstStyle/>
          <a:p>
            <a:fld id="{67386D6B-7090-4373-9B5B-E15FDCBDE764}" type="slidenum">
              <a:rPr lang="nl-NL" smtClean="0"/>
              <a:t>‹nr.›</a:t>
            </a:fld>
            <a:endParaRPr lang="nl-NL"/>
          </a:p>
        </p:txBody>
      </p:sp>
    </p:spTree>
    <p:extLst>
      <p:ext uri="{BB962C8B-B14F-4D97-AF65-F5344CB8AC3E}">
        <p14:creationId xmlns:p14="http://schemas.microsoft.com/office/powerpoint/2010/main" val="1903888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0F3D1-0DB6-4F97-9DAC-BFD012DCD46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E24AC83-CE2C-4A1C-9939-5FC9BA66765C}"/>
              </a:ext>
            </a:extLst>
          </p:cNvPr>
          <p:cNvSpPr>
            <a:spLocks noGrp="1"/>
          </p:cNvSpPr>
          <p:nvPr>
            <p:ph idx="1"/>
          </p:nvPr>
        </p:nvSpPr>
        <p:spPr>
          <a:xfrm>
            <a:off x="1064028" y="1990725"/>
            <a:ext cx="10289771" cy="41862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804F94C-9353-4AA8-8914-09B77C6C743D}"/>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F087D763-78B7-4E91-801A-A5BCD807E141}"/>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B8A878BD-5D47-4063-8B68-7CB10E1666C2}"/>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10" name="Afbeelding 9" descr="Afbeelding met tekening&#10;&#10;Automatisch gegenereerde beschrijving">
            <a:extLst>
              <a:ext uri="{FF2B5EF4-FFF2-40B4-BE49-F238E27FC236}">
                <a16:creationId xmlns:a16="http://schemas.microsoft.com/office/drawing/2014/main" id="{C3B492B8-6F35-4C6D-A96C-1F3F5CD59A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242523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5EE4E-8CBB-45D1-9F45-CF190E0961C8}"/>
              </a:ext>
            </a:extLst>
          </p:cNvPr>
          <p:cNvSpPr>
            <a:spLocks noGrp="1"/>
          </p:cNvSpPr>
          <p:nvPr>
            <p:ph type="title"/>
          </p:nvPr>
        </p:nvSpPr>
        <p:spPr>
          <a:xfrm>
            <a:off x="1055716" y="1990725"/>
            <a:ext cx="10291734" cy="2571750"/>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A036630-A6E3-4323-A06B-70FC8E809B6E}"/>
              </a:ext>
            </a:extLst>
          </p:cNvPr>
          <p:cNvSpPr>
            <a:spLocks noGrp="1"/>
          </p:cNvSpPr>
          <p:nvPr>
            <p:ph type="body" idx="1"/>
          </p:nvPr>
        </p:nvSpPr>
        <p:spPr>
          <a:xfrm>
            <a:off x="1055714" y="4589463"/>
            <a:ext cx="10291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8CCA3D4-D44B-4811-A427-3834CB832E09}"/>
              </a:ext>
            </a:extLst>
          </p:cNvPr>
          <p:cNvSpPr>
            <a:spLocks noGrp="1"/>
          </p:cNvSpPr>
          <p:nvPr>
            <p:ph type="dt" sz="half" idx="10"/>
          </p:nvPr>
        </p:nvSpPr>
        <p:spPr>
          <a:xfrm>
            <a:off x="1055714" y="6356350"/>
            <a:ext cx="2525686" cy="365125"/>
          </a:xfrm>
        </p:spPr>
        <p:txBody>
          <a:bodyPr/>
          <a:lstStyle>
            <a:lvl1pPr>
              <a:defRPr/>
            </a:lvl1pPr>
          </a:lstStyle>
          <a:p>
            <a:fld id="{F17ACD8D-22D5-4A7A-A5DF-27D0B762CD0D}"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198F89AD-DBB7-48B0-BA01-B98CDC327F58}"/>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ABCED69B-08F5-4521-B6DB-B81642BD6C84}"/>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11" name="Afbeelding 10" descr="Afbeelding met tekening&#10;&#10;Automatisch gegenereerde beschrijving">
            <a:extLst>
              <a:ext uri="{FF2B5EF4-FFF2-40B4-BE49-F238E27FC236}">
                <a16:creationId xmlns:a16="http://schemas.microsoft.com/office/drawing/2014/main" id="{858783F2-3836-49A1-9A44-3A2B337EC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396023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2E099C-6276-4533-A8EF-22010A710E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8E9D078-38E8-43F8-A8E9-5FD1502F2623}"/>
              </a:ext>
            </a:extLst>
          </p:cNvPr>
          <p:cNvSpPr>
            <a:spLocks noGrp="1"/>
          </p:cNvSpPr>
          <p:nvPr>
            <p:ph sz="half" idx="1"/>
          </p:nvPr>
        </p:nvSpPr>
        <p:spPr>
          <a:xfrm>
            <a:off x="1064028" y="1986741"/>
            <a:ext cx="4955772" cy="41902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8D814FD-2CB1-43DE-9844-8A8E662795FD}"/>
              </a:ext>
            </a:extLst>
          </p:cNvPr>
          <p:cNvSpPr>
            <a:spLocks noGrp="1"/>
          </p:cNvSpPr>
          <p:nvPr>
            <p:ph sz="half" idx="2"/>
          </p:nvPr>
        </p:nvSpPr>
        <p:spPr>
          <a:xfrm>
            <a:off x="6172200" y="1986741"/>
            <a:ext cx="5181600" cy="41902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BEEFD0C-8A04-427F-A1B8-9B23D02078AB}"/>
              </a:ext>
            </a:extLst>
          </p:cNvPr>
          <p:cNvSpPr>
            <a:spLocks noGrp="1"/>
          </p:cNvSpPr>
          <p:nvPr>
            <p:ph type="dt" sz="half" idx="10"/>
          </p:nvPr>
        </p:nvSpPr>
        <p:spPr/>
        <p:txBody>
          <a:bodyPr/>
          <a:lstStyle>
            <a:lvl1pPr>
              <a:defRPr/>
            </a:lvl1pPr>
          </a:lstStyle>
          <a:p>
            <a:fld id="{23C24C51-395B-4C1C-9A12-6FA620BEE961}" type="datetime1">
              <a:rPr lang="nl-NL" smtClean="0"/>
              <a:pPr/>
              <a:t>26-8-2021</a:t>
            </a:fld>
            <a:endParaRPr lang="nl-NL"/>
          </a:p>
        </p:txBody>
      </p:sp>
      <p:sp>
        <p:nvSpPr>
          <p:cNvPr id="6" name="Tijdelijke aanduiding voor voettekst 5">
            <a:extLst>
              <a:ext uri="{FF2B5EF4-FFF2-40B4-BE49-F238E27FC236}">
                <a16:creationId xmlns:a16="http://schemas.microsoft.com/office/drawing/2014/main" id="{E390BBB7-B071-40DE-93F1-6F630549358A}"/>
              </a:ext>
            </a:extLst>
          </p:cNvPr>
          <p:cNvSpPr>
            <a:spLocks noGrp="1"/>
          </p:cNvSpPr>
          <p:nvPr>
            <p:ph type="ftr" sz="quarter" idx="11"/>
          </p:nvPr>
        </p:nvSpPr>
        <p:spPr/>
        <p:txBody>
          <a:bodyPr/>
          <a:lstStyle/>
          <a:p>
            <a:r>
              <a:rPr lang="nl-NL"/>
              <a:t>Pitch deck Tworby</a:t>
            </a:r>
          </a:p>
        </p:txBody>
      </p:sp>
      <p:sp>
        <p:nvSpPr>
          <p:cNvPr id="7" name="Tijdelijke aanduiding voor dianummer 6">
            <a:extLst>
              <a:ext uri="{FF2B5EF4-FFF2-40B4-BE49-F238E27FC236}">
                <a16:creationId xmlns:a16="http://schemas.microsoft.com/office/drawing/2014/main" id="{0B3D2505-1377-41AB-A3A4-714A350DD35F}"/>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11" name="Afbeelding 10" descr="Afbeelding met tekening&#10;&#10;Automatisch gegenereerde beschrijving">
            <a:extLst>
              <a:ext uri="{FF2B5EF4-FFF2-40B4-BE49-F238E27FC236}">
                <a16:creationId xmlns:a16="http://schemas.microsoft.com/office/drawing/2014/main" id="{7804930C-A58A-4FF2-988D-932DE29D3A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694027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C1DC60-B483-402D-B3EC-365733AD722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8F20895-2131-4EE6-9F30-91A1A62C710A}"/>
              </a:ext>
            </a:extLst>
          </p:cNvPr>
          <p:cNvSpPr>
            <a:spLocks noGrp="1"/>
          </p:cNvSpPr>
          <p:nvPr>
            <p:ph type="body" idx="1"/>
          </p:nvPr>
        </p:nvSpPr>
        <p:spPr>
          <a:xfrm>
            <a:off x="1064028" y="1984375"/>
            <a:ext cx="49335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BEF9618-9992-4E99-BF07-F7A0C0569AE1}"/>
              </a:ext>
            </a:extLst>
          </p:cNvPr>
          <p:cNvSpPr>
            <a:spLocks noGrp="1"/>
          </p:cNvSpPr>
          <p:nvPr>
            <p:ph sz="half" idx="2"/>
          </p:nvPr>
        </p:nvSpPr>
        <p:spPr>
          <a:xfrm>
            <a:off x="1064028" y="2808287"/>
            <a:ext cx="4933547" cy="34401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62E936F-1925-4318-9599-7C7E30100DA0}"/>
              </a:ext>
            </a:extLst>
          </p:cNvPr>
          <p:cNvSpPr>
            <a:spLocks noGrp="1"/>
          </p:cNvSpPr>
          <p:nvPr>
            <p:ph type="body" sz="quarter" idx="3"/>
          </p:nvPr>
        </p:nvSpPr>
        <p:spPr>
          <a:xfrm>
            <a:off x="6172200" y="198437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EE87221-C2AD-4521-9A5B-C3A40CAF28CA}"/>
              </a:ext>
            </a:extLst>
          </p:cNvPr>
          <p:cNvSpPr>
            <a:spLocks noGrp="1"/>
          </p:cNvSpPr>
          <p:nvPr>
            <p:ph sz="quarter" idx="4"/>
          </p:nvPr>
        </p:nvSpPr>
        <p:spPr>
          <a:xfrm>
            <a:off x="6172200" y="2808287"/>
            <a:ext cx="5183188" cy="34401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315A7F4-9AFB-43F4-B6E5-E6CF391F0370}"/>
              </a:ext>
            </a:extLst>
          </p:cNvPr>
          <p:cNvSpPr>
            <a:spLocks noGrp="1"/>
          </p:cNvSpPr>
          <p:nvPr>
            <p:ph type="dt" sz="half" idx="10"/>
          </p:nvPr>
        </p:nvSpPr>
        <p:spPr/>
        <p:txBody>
          <a:bodyPr/>
          <a:lstStyle>
            <a:lvl1pPr>
              <a:defRPr/>
            </a:lvl1pPr>
          </a:lstStyle>
          <a:p>
            <a:fld id="{E2D500E6-3F53-4CFC-8C98-A9E75D762310}" type="datetime1">
              <a:rPr lang="nl-NL" smtClean="0"/>
              <a:pPr/>
              <a:t>26-8-2021</a:t>
            </a:fld>
            <a:endParaRPr lang="nl-NL"/>
          </a:p>
        </p:txBody>
      </p:sp>
      <p:sp>
        <p:nvSpPr>
          <p:cNvPr id="8" name="Tijdelijke aanduiding voor voettekst 7">
            <a:extLst>
              <a:ext uri="{FF2B5EF4-FFF2-40B4-BE49-F238E27FC236}">
                <a16:creationId xmlns:a16="http://schemas.microsoft.com/office/drawing/2014/main" id="{B001FF3F-5F6E-417B-85F5-B2965E4FD5A1}"/>
              </a:ext>
            </a:extLst>
          </p:cNvPr>
          <p:cNvSpPr>
            <a:spLocks noGrp="1"/>
          </p:cNvSpPr>
          <p:nvPr>
            <p:ph type="ftr" sz="quarter" idx="11"/>
          </p:nvPr>
        </p:nvSpPr>
        <p:spPr/>
        <p:txBody>
          <a:bodyPr/>
          <a:lstStyle/>
          <a:p>
            <a:r>
              <a:rPr lang="nl-NL"/>
              <a:t>Pitch deck Tworby</a:t>
            </a:r>
          </a:p>
        </p:txBody>
      </p:sp>
      <p:sp>
        <p:nvSpPr>
          <p:cNvPr id="9" name="Tijdelijke aanduiding voor dianummer 8">
            <a:extLst>
              <a:ext uri="{FF2B5EF4-FFF2-40B4-BE49-F238E27FC236}">
                <a16:creationId xmlns:a16="http://schemas.microsoft.com/office/drawing/2014/main" id="{4283CBF4-B517-42D4-8593-08D19D767ED9}"/>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12" name="Afbeelding 11" descr="Afbeelding met tekening&#10;&#10;Automatisch gegenereerde beschrijving">
            <a:extLst>
              <a:ext uri="{FF2B5EF4-FFF2-40B4-BE49-F238E27FC236}">
                <a16:creationId xmlns:a16="http://schemas.microsoft.com/office/drawing/2014/main" id="{4722B752-FD14-416D-BFA1-CE6E092DD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254982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3C3B4-0C0A-49A6-8328-6645FC7A64C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32C9DF2-C43D-4A22-805B-B53B02EFE796}"/>
              </a:ext>
            </a:extLst>
          </p:cNvPr>
          <p:cNvSpPr>
            <a:spLocks noGrp="1"/>
          </p:cNvSpPr>
          <p:nvPr>
            <p:ph type="dt" sz="half" idx="10"/>
          </p:nvPr>
        </p:nvSpPr>
        <p:spPr/>
        <p:txBody>
          <a:bodyPr/>
          <a:lstStyle>
            <a:lvl1pPr>
              <a:defRPr/>
            </a:lvl1pPr>
          </a:lstStyle>
          <a:p>
            <a:fld id="{A3841978-A630-4145-A144-8F28E6610868}" type="datetime1">
              <a:rPr lang="nl-NL" smtClean="0"/>
              <a:pPr/>
              <a:t>26-8-2021</a:t>
            </a:fld>
            <a:endParaRPr lang="nl-NL"/>
          </a:p>
        </p:txBody>
      </p:sp>
      <p:sp>
        <p:nvSpPr>
          <p:cNvPr id="4" name="Tijdelijke aanduiding voor voettekst 3">
            <a:extLst>
              <a:ext uri="{FF2B5EF4-FFF2-40B4-BE49-F238E27FC236}">
                <a16:creationId xmlns:a16="http://schemas.microsoft.com/office/drawing/2014/main" id="{088C3A2A-01E6-4E74-974B-E1C125F8F5F9}"/>
              </a:ext>
            </a:extLst>
          </p:cNvPr>
          <p:cNvSpPr>
            <a:spLocks noGrp="1"/>
          </p:cNvSpPr>
          <p:nvPr>
            <p:ph type="ftr" sz="quarter" idx="11"/>
          </p:nvPr>
        </p:nvSpPr>
        <p:spPr/>
        <p:txBody>
          <a:bodyPr/>
          <a:lstStyle/>
          <a:p>
            <a:r>
              <a:rPr lang="nl-NL"/>
              <a:t>Pitch deck Tworby</a:t>
            </a:r>
          </a:p>
        </p:txBody>
      </p:sp>
      <p:sp>
        <p:nvSpPr>
          <p:cNvPr id="5" name="Tijdelijke aanduiding voor dianummer 4">
            <a:extLst>
              <a:ext uri="{FF2B5EF4-FFF2-40B4-BE49-F238E27FC236}">
                <a16:creationId xmlns:a16="http://schemas.microsoft.com/office/drawing/2014/main" id="{BAE97045-5753-45FC-8A31-7B38FA07C6CE}"/>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8" name="Afbeelding 7" descr="Afbeelding met tekening&#10;&#10;Automatisch gegenereerde beschrijving">
            <a:extLst>
              <a:ext uri="{FF2B5EF4-FFF2-40B4-BE49-F238E27FC236}">
                <a16:creationId xmlns:a16="http://schemas.microsoft.com/office/drawing/2014/main" id="{36D96965-7ACA-4F13-9F52-29F421C07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255530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6D09C5A-9F6E-4ACB-A2D0-2A3B35D1FBE9}"/>
              </a:ext>
            </a:extLst>
          </p:cNvPr>
          <p:cNvSpPr>
            <a:spLocks noGrp="1"/>
          </p:cNvSpPr>
          <p:nvPr>
            <p:ph type="dt" sz="half" idx="10"/>
          </p:nvPr>
        </p:nvSpPr>
        <p:spPr/>
        <p:txBody>
          <a:bodyPr/>
          <a:lstStyle>
            <a:lvl1pPr>
              <a:defRPr/>
            </a:lvl1pPr>
          </a:lstStyle>
          <a:p>
            <a:fld id="{4B67ED72-6568-4B12-864B-43464C551261}" type="datetime1">
              <a:rPr lang="nl-NL" smtClean="0"/>
              <a:pPr/>
              <a:t>26-8-2021</a:t>
            </a:fld>
            <a:endParaRPr lang="nl-NL"/>
          </a:p>
        </p:txBody>
      </p:sp>
      <p:sp>
        <p:nvSpPr>
          <p:cNvPr id="3" name="Tijdelijke aanduiding voor voettekst 2">
            <a:extLst>
              <a:ext uri="{FF2B5EF4-FFF2-40B4-BE49-F238E27FC236}">
                <a16:creationId xmlns:a16="http://schemas.microsoft.com/office/drawing/2014/main" id="{0BAA15A8-F2C5-4B28-9354-613FD3A4F540}"/>
              </a:ext>
            </a:extLst>
          </p:cNvPr>
          <p:cNvSpPr>
            <a:spLocks noGrp="1"/>
          </p:cNvSpPr>
          <p:nvPr>
            <p:ph type="ftr" sz="quarter" idx="11"/>
          </p:nvPr>
        </p:nvSpPr>
        <p:spPr/>
        <p:txBody>
          <a:bodyPr/>
          <a:lstStyle/>
          <a:p>
            <a:r>
              <a:rPr lang="nl-NL"/>
              <a:t>Pitch deck Tworby</a:t>
            </a:r>
          </a:p>
        </p:txBody>
      </p:sp>
      <p:sp>
        <p:nvSpPr>
          <p:cNvPr id="4" name="Tijdelijke aanduiding voor dianummer 3">
            <a:extLst>
              <a:ext uri="{FF2B5EF4-FFF2-40B4-BE49-F238E27FC236}">
                <a16:creationId xmlns:a16="http://schemas.microsoft.com/office/drawing/2014/main" id="{AFD78559-85DC-4163-BBDC-831D0E5ADF57}"/>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7" name="Afbeelding 6" descr="Afbeelding met tekening&#10;&#10;Automatisch gegenereerde beschrijving">
            <a:extLst>
              <a:ext uri="{FF2B5EF4-FFF2-40B4-BE49-F238E27FC236}">
                <a16:creationId xmlns:a16="http://schemas.microsoft.com/office/drawing/2014/main" id="{9F806198-6EB2-46C1-BF6F-54DDFE7CD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399613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2D542-6213-4E27-B170-4519A6CAB40F}"/>
              </a:ext>
            </a:extLst>
          </p:cNvPr>
          <p:cNvSpPr>
            <a:spLocks noGrp="1"/>
          </p:cNvSpPr>
          <p:nvPr>
            <p:ph type="title"/>
          </p:nvPr>
        </p:nvSpPr>
        <p:spPr>
          <a:xfrm>
            <a:off x="1064028" y="457200"/>
            <a:ext cx="370799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05B4B57-92DA-4EA6-917E-17F410F1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87F06D3-5F33-4299-8347-FE7A1074FCAF}"/>
              </a:ext>
            </a:extLst>
          </p:cNvPr>
          <p:cNvSpPr>
            <a:spLocks noGrp="1"/>
          </p:cNvSpPr>
          <p:nvPr>
            <p:ph type="body" sz="half" idx="2"/>
          </p:nvPr>
        </p:nvSpPr>
        <p:spPr>
          <a:xfrm>
            <a:off x="1064028" y="2057400"/>
            <a:ext cx="370799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7C1FE7E-AD90-4772-B481-55036339D225}"/>
              </a:ext>
            </a:extLst>
          </p:cNvPr>
          <p:cNvSpPr>
            <a:spLocks noGrp="1"/>
          </p:cNvSpPr>
          <p:nvPr>
            <p:ph type="dt" sz="half" idx="10"/>
          </p:nvPr>
        </p:nvSpPr>
        <p:spPr/>
        <p:txBody>
          <a:bodyPr/>
          <a:lstStyle>
            <a:lvl1pPr>
              <a:defRPr/>
            </a:lvl1pPr>
          </a:lstStyle>
          <a:p>
            <a:fld id="{117876AE-F335-4C1D-AC1C-1E38C586FA19}" type="datetime1">
              <a:rPr lang="nl-NL" smtClean="0"/>
              <a:pPr/>
              <a:t>26-8-2021</a:t>
            </a:fld>
            <a:endParaRPr lang="nl-NL"/>
          </a:p>
        </p:txBody>
      </p:sp>
      <p:sp>
        <p:nvSpPr>
          <p:cNvPr id="6" name="Tijdelijke aanduiding voor voettekst 5">
            <a:extLst>
              <a:ext uri="{FF2B5EF4-FFF2-40B4-BE49-F238E27FC236}">
                <a16:creationId xmlns:a16="http://schemas.microsoft.com/office/drawing/2014/main" id="{B5AE878A-DB96-496C-BDA6-9EE147FC5308}"/>
              </a:ext>
            </a:extLst>
          </p:cNvPr>
          <p:cNvSpPr>
            <a:spLocks noGrp="1"/>
          </p:cNvSpPr>
          <p:nvPr>
            <p:ph type="ftr" sz="quarter" idx="11"/>
          </p:nvPr>
        </p:nvSpPr>
        <p:spPr/>
        <p:txBody>
          <a:bodyPr/>
          <a:lstStyle/>
          <a:p>
            <a:r>
              <a:rPr lang="nl-NL"/>
              <a:t>Pitch deck Tworby</a:t>
            </a:r>
          </a:p>
        </p:txBody>
      </p:sp>
      <p:sp>
        <p:nvSpPr>
          <p:cNvPr id="7" name="Tijdelijke aanduiding voor dianummer 6">
            <a:extLst>
              <a:ext uri="{FF2B5EF4-FFF2-40B4-BE49-F238E27FC236}">
                <a16:creationId xmlns:a16="http://schemas.microsoft.com/office/drawing/2014/main" id="{CF23564D-19E0-4308-AA03-BADA99CED80F}"/>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10" name="Afbeelding 9" descr="Afbeelding met tekening&#10;&#10;Automatisch gegenereerde beschrijving">
            <a:extLst>
              <a:ext uri="{FF2B5EF4-FFF2-40B4-BE49-F238E27FC236}">
                <a16:creationId xmlns:a16="http://schemas.microsoft.com/office/drawing/2014/main" id="{EBC24376-7383-473C-964C-BD729A1925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162514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EBF2A-9D71-4B92-83F1-6528794B608C}"/>
              </a:ext>
            </a:extLst>
          </p:cNvPr>
          <p:cNvSpPr>
            <a:spLocks noGrp="1"/>
          </p:cNvSpPr>
          <p:nvPr>
            <p:ph type="title"/>
          </p:nvPr>
        </p:nvSpPr>
        <p:spPr>
          <a:xfrm>
            <a:off x="1064028" y="457200"/>
            <a:ext cx="370799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A4A9D28-EC7C-42F8-B54B-997496E6B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952BDF90-0E6D-4B20-AA64-3BC4D251400C}"/>
              </a:ext>
            </a:extLst>
          </p:cNvPr>
          <p:cNvSpPr>
            <a:spLocks noGrp="1"/>
          </p:cNvSpPr>
          <p:nvPr>
            <p:ph type="body" sz="half" idx="2"/>
          </p:nvPr>
        </p:nvSpPr>
        <p:spPr>
          <a:xfrm>
            <a:off x="1064028" y="2057400"/>
            <a:ext cx="370799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5C70AB-B655-4821-884F-F87080282DE2}"/>
              </a:ext>
            </a:extLst>
          </p:cNvPr>
          <p:cNvSpPr>
            <a:spLocks noGrp="1"/>
          </p:cNvSpPr>
          <p:nvPr>
            <p:ph type="dt" sz="half" idx="10"/>
          </p:nvPr>
        </p:nvSpPr>
        <p:spPr/>
        <p:txBody>
          <a:bodyPr/>
          <a:lstStyle>
            <a:lvl1pPr>
              <a:defRPr/>
            </a:lvl1pPr>
          </a:lstStyle>
          <a:p>
            <a:fld id="{30A7D374-F12E-4B96-BF47-C3C96171A4F5}" type="datetime1">
              <a:rPr lang="nl-NL" smtClean="0"/>
              <a:pPr/>
              <a:t>26-8-2021</a:t>
            </a:fld>
            <a:endParaRPr lang="nl-NL"/>
          </a:p>
        </p:txBody>
      </p:sp>
      <p:sp>
        <p:nvSpPr>
          <p:cNvPr id="6" name="Tijdelijke aanduiding voor voettekst 5">
            <a:extLst>
              <a:ext uri="{FF2B5EF4-FFF2-40B4-BE49-F238E27FC236}">
                <a16:creationId xmlns:a16="http://schemas.microsoft.com/office/drawing/2014/main" id="{E2DA37F1-27A7-4220-B8E2-7C7031628D1C}"/>
              </a:ext>
            </a:extLst>
          </p:cNvPr>
          <p:cNvSpPr>
            <a:spLocks noGrp="1"/>
          </p:cNvSpPr>
          <p:nvPr>
            <p:ph type="ftr" sz="quarter" idx="11"/>
          </p:nvPr>
        </p:nvSpPr>
        <p:spPr/>
        <p:txBody>
          <a:bodyPr/>
          <a:lstStyle/>
          <a:p>
            <a:r>
              <a:rPr lang="nl-NL"/>
              <a:t>Pitch deck Tworby</a:t>
            </a:r>
          </a:p>
        </p:txBody>
      </p:sp>
      <p:sp>
        <p:nvSpPr>
          <p:cNvPr id="7" name="Tijdelijke aanduiding voor dianummer 6">
            <a:extLst>
              <a:ext uri="{FF2B5EF4-FFF2-40B4-BE49-F238E27FC236}">
                <a16:creationId xmlns:a16="http://schemas.microsoft.com/office/drawing/2014/main" id="{D56EF4B7-1018-40D7-B662-37CC11D857BA}"/>
              </a:ext>
            </a:extLst>
          </p:cNvPr>
          <p:cNvSpPr>
            <a:spLocks noGrp="1"/>
          </p:cNvSpPr>
          <p:nvPr>
            <p:ph type="sldNum" sz="quarter" idx="12"/>
          </p:nvPr>
        </p:nvSpPr>
        <p:spPr/>
        <p:txBody>
          <a:bodyPr/>
          <a:lstStyle/>
          <a:p>
            <a:fld id="{67386D6B-7090-4373-9B5B-E15FDCBDE764}" type="slidenum">
              <a:rPr lang="nl-NL" smtClean="0"/>
              <a:t>‹nr.›</a:t>
            </a:fld>
            <a:endParaRPr lang="nl-NL"/>
          </a:p>
        </p:txBody>
      </p:sp>
      <p:pic>
        <p:nvPicPr>
          <p:cNvPr id="10" name="Afbeelding 9" descr="Afbeelding met tekening&#10;&#10;Automatisch gegenereerde beschrijving">
            <a:extLst>
              <a:ext uri="{FF2B5EF4-FFF2-40B4-BE49-F238E27FC236}">
                <a16:creationId xmlns:a16="http://schemas.microsoft.com/office/drawing/2014/main" id="{14E62F5A-8CFC-4B23-B84C-D02B4D13C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3445" y="365125"/>
            <a:ext cx="2450355" cy="1325563"/>
          </a:xfrm>
          <a:prstGeom prst="rect">
            <a:avLst/>
          </a:prstGeom>
        </p:spPr>
      </p:pic>
    </p:spTree>
    <p:extLst>
      <p:ext uri="{BB962C8B-B14F-4D97-AF65-F5344CB8AC3E}">
        <p14:creationId xmlns:p14="http://schemas.microsoft.com/office/powerpoint/2010/main" val="3672566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7B45958-D719-4348-A178-5CCA38D02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5449C1-DB10-4617-A1A6-EB69AFC9ABA3}"/>
              </a:ext>
            </a:extLst>
          </p:cNvPr>
          <p:cNvSpPr>
            <a:spLocks noGrp="1"/>
          </p:cNvSpPr>
          <p:nvPr>
            <p:ph type="body" idx="1"/>
          </p:nvPr>
        </p:nvSpPr>
        <p:spPr>
          <a:xfrm>
            <a:off x="1064028" y="1978429"/>
            <a:ext cx="10289771" cy="4198534"/>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4E02E6C-4993-4C17-8D6F-1279A1C776E9}"/>
              </a:ext>
            </a:extLst>
          </p:cNvPr>
          <p:cNvSpPr>
            <a:spLocks noGrp="1"/>
          </p:cNvSpPr>
          <p:nvPr>
            <p:ph type="dt" sz="half" idx="2"/>
          </p:nvPr>
        </p:nvSpPr>
        <p:spPr>
          <a:xfrm>
            <a:off x="1064028" y="6356350"/>
            <a:ext cx="251737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63193-AF06-4872-9DC3-30F4A6E14725}"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EA61AAD3-CFD6-46A6-B26D-5BC711385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Pitch deck Tworby</a:t>
            </a:r>
          </a:p>
        </p:txBody>
      </p:sp>
      <p:sp>
        <p:nvSpPr>
          <p:cNvPr id="6" name="Tijdelijke aanduiding voor dianummer 5">
            <a:extLst>
              <a:ext uri="{FF2B5EF4-FFF2-40B4-BE49-F238E27FC236}">
                <a16:creationId xmlns:a16="http://schemas.microsoft.com/office/drawing/2014/main" id="{03BBB1E8-919B-4593-B497-295B52023A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86D6B-7090-4373-9B5B-E15FDCBDE764}" type="slidenum">
              <a:rPr lang="nl-NL" smtClean="0"/>
              <a:t>‹nr.›</a:t>
            </a:fld>
            <a:endParaRPr lang="nl-NL"/>
          </a:p>
        </p:txBody>
      </p:sp>
      <p:sp>
        <p:nvSpPr>
          <p:cNvPr id="11" name="Rechthoek 10">
            <a:extLst>
              <a:ext uri="{FF2B5EF4-FFF2-40B4-BE49-F238E27FC236}">
                <a16:creationId xmlns:a16="http://schemas.microsoft.com/office/drawing/2014/main" id="{BC4052A3-80C7-4303-9C8E-806C7903D280}"/>
              </a:ext>
            </a:extLst>
          </p:cNvPr>
          <p:cNvSpPr/>
          <p:nvPr userDrawn="1"/>
        </p:nvSpPr>
        <p:spPr>
          <a:xfrm>
            <a:off x="0" y="0"/>
            <a:ext cx="838200" cy="6858000"/>
          </a:xfrm>
          <a:prstGeom prst="rect">
            <a:avLst/>
          </a:prstGeom>
          <a:solidFill>
            <a:srgbClr val="F26F21"/>
          </a:solidFill>
          <a:ln>
            <a:solidFill>
              <a:srgbClr val="EC660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45139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2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13DEF-D70F-4CC4-AFFB-78E0D725D2B4}"/>
              </a:ext>
            </a:extLst>
          </p:cNvPr>
          <p:cNvSpPr>
            <a:spLocks noGrp="1"/>
          </p:cNvSpPr>
          <p:nvPr>
            <p:ph type="ctrTitle"/>
          </p:nvPr>
        </p:nvSpPr>
        <p:spPr>
          <a:xfrm>
            <a:off x="7848600" y="1122363"/>
            <a:ext cx="4343400" cy="3204134"/>
          </a:xfrm>
        </p:spPr>
        <p:txBody>
          <a:bodyPr/>
          <a:lstStyle/>
          <a:p>
            <a:r>
              <a:rPr lang="nl-NL"/>
              <a:t>Presentatie Tworby</a:t>
            </a:r>
            <a:br>
              <a:rPr lang="nl-NL"/>
            </a:br>
            <a:r>
              <a:rPr lang="nl-NL" sz="3600" b="0"/>
              <a:t>Parkinson Café Alphen aan den Rijn</a:t>
            </a:r>
            <a:endParaRPr lang="nl-NL" b="0"/>
          </a:p>
        </p:txBody>
      </p:sp>
      <p:sp>
        <p:nvSpPr>
          <p:cNvPr id="3" name="Ondertitel 2">
            <a:extLst>
              <a:ext uri="{FF2B5EF4-FFF2-40B4-BE49-F238E27FC236}">
                <a16:creationId xmlns:a16="http://schemas.microsoft.com/office/drawing/2014/main" id="{C25DF264-68FC-4781-BCF9-40F77585E158}"/>
              </a:ext>
            </a:extLst>
          </p:cNvPr>
          <p:cNvSpPr>
            <a:spLocks noGrp="1"/>
          </p:cNvSpPr>
          <p:nvPr>
            <p:ph type="subTitle" idx="1"/>
          </p:nvPr>
        </p:nvSpPr>
        <p:spPr/>
        <p:txBody>
          <a:bodyPr>
            <a:normAutofit/>
          </a:bodyPr>
          <a:lstStyle/>
          <a:p>
            <a:r>
              <a:rPr lang="nl-NL"/>
              <a:t>Woensdag 25 augustus 2021</a:t>
            </a:r>
          </a:p>
        </p:txBody>
      </p:sp>
    </p:spTree>
    <p:extLst>
      <p:ext uri="{BB962C8B-B14F-4D97-AF65-F5344CB8AC3E}">
        <p14:creationId xmlns:p14="http://schemas.microsoft.com/office/powerpoint/2010/main" val="4230853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A21DB-C7AC-4E2F-9327-0AB7FA3541BE}"/>
              </a:ext>
            </a:extLst>
          </p:cNvPr>
          <p:cNvSpPr>
            <a:spLocks noGrp="1"/>
          </p:cNvSpPr>
          <p:nvPr>
            <p:ph type="title"/>
          </p:nvPr>
        </p:nvSpPr>
        <p:spPr/>
        <p:txBody>
          <a:bodyPr>
            <a:normAutofit/>
          </a:bodyPr>
          <a:lstStyle/>
          <a:p>
            <a:r>
              <a:rPr lang="nl-NL" sz="2800" i="0">
                <a:effectLst/>
              </a:rPr>
              <a:t>Tworby instructievideo: fietsen op een driewieler!</a:t>
            </a:r>
            <a:endParaRPr lang="nl-NL" sz="2800"/>
          </a:p>
        </p:txBody>
      </p:sp>
      <p:sp>
        <p:nvSpPr>
          <p:cNvPr id="3" name="Tijdelijke aanduiding voor inhoud 2">
            <a:extLst>
              <a:ext uri="{FF2B5EF4-FFF2-40B4-BE49-F238E27FC236}">
                <a16:creationId xmlns:a16="http://schemas.microsoft.com/office/drawing/2014/main" id="{B691F33B-E3B9-4A6B-883E-9BDBA1D561EF}"/>
              </a:ext>
            </a:extLst>
          </p:cNvPr>
          <p:cNvSpPr>
            <a:spLocks noGrp="1"/>
          </p:cNvSpPr>
          <p:nvPr>
            <p:ph idx="1"/>
          </p:nvPr>
        </p:nvSpPr>
        <p:spPr/>
        <p:txBody>
          <a:bodyPr/>
          <a:lstStyle/>
          <a:p>
            <a:r>
              <a:rPr lang="nl-NL" dirty="0"/>
              <a:t>https://www.youtube.com/watch?v=pHEM20eLfyc</a:t>
            </a:r>
          </a:p>
        </p:txBody>
      </p:sp>
      <p:sp>
        <p:nvSpPr>
          <p:cNvPr id="4" name="Tijdelijke aanduiding voor datum 3">
            <a:extLst>
              <a:ext uri="{FF2B5EF4-FFF2-40B4-BE49-F238E27FC236}">
                <a16:creationId xmlns:a16="http://schemas.microsoft.com/office/drawing/2014/main" id="{310595B8-8C38-4FFE-B2F7-252D9724A4FD}"/>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196C26BE-1C6C-4930-913A-9AAE80AB3661}"/>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0E8B72DA-EA70-42A1-A02E-6A0665A95036}"/>
              </a:ext>
            </a:extLst>
          </p:cNvPr>
          <p:cNvSpPr>
            <a:spLocks noGrp="1"/>
          </p:cNvSpPr>
          <p:nvPr>
            <p:ph type="sldNum" sz="quarter" idx="12"/>
          </p:nvPr>
        </p:nvSpPr>
        <p:spPr/>
        <p:txBody>
          <a:bodyPr/>
          <a:lstStyle/>
          <a:p>
            <a:fld id="{67386D6B-7090-4373-9B5B-E15FDCBDE764}" type="slidenum">
              <a:rPr lang="nl-NL" smtClean="0"/>
              <a:t>10</a:t>
            </a:fld>
            <a:endParaRPr lang="nl-NL"/>
          </a:p>
        </p:txBody>
      </p:sp>
    </p:spTree>
    <p:extLst>
      <p:ext uri="{BB962C8B-B14F-4D97-AF65-F5344CB8AC3E}">
        <p14:creationId xmlns:p14="http://schemas.microsoft.com/office/powerpoint/2010/main" val="4175523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090F4D-B1C3-4B78-BA7A-43C0E20AF03A}"/>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8C07582F-7AC1-470A-B9F4-706127CC1F51}"/>
              </a:ext>
            </a:extLst>
          </p:cNvPr>
          <p:cNvSpPr>
            <a:spLocks noGrp="1"/>
          </p:cNvSpPr>
          <p:nvPr>
            <p:ph idx="1"/>
          </p:nvPr>
        </p:nvSpPr>
        <p:spPr/>
        <p:txBody>
          <a:bodyPr>
            <a:normAutofit fontScale="92500" lnSpcReduction="10000"/>
          </a:bodyPr>
          <a:lstStyle/>
          <a:p>
            <a:r>
              <a:rPr lang="nl-NL" dirty="0"/>
              <a:t>Wat is de prijs?</a:t>
            </a:r>
          </a:p>
          <a:p>
            <a:pPr lvl="1"/>
            <a:r>
              <a:rPr lang="nl-NL" dirty="0"/>
              <a:t>De Tworby heeft een vanaf prijs van €1649,- exclusief montagekosten</a:t>
            </a:r>
          </a:p>
          <a:p>
            <a:r>
              <a:rPr lang="nl-NL" dirty="0"/>
              <a:t>Is de Tworby demonteerbaar?</a:t>
            </a:r>
          </a:p>
          <a:p>
            <a:pPr lvl="1"/>
            <a:r>
              <a:rPr lang="nl-NL" dirty="0"/>
              <a:t>Tijdens de montage gebeurt er niks destructiefs aan de fiets. Hierdoor is hij in originele staat te herstellen. Bij het demonteren van de Tworby vervallen alle zekerheden en garanties. Daardoor wordt het afgeraden om de Tworby te demonteren</a:t>
            </a:r>
          </a:p>
          <a:p>
            <a:r>
              <a:rPr lang="nl-NL" dirty="0"/>
              <a:t>Kan de Tworby vergoed worden via de WMO?</a:t>
            </a:r>
          </a:p>
          <a:p>
            <a:pPr lvl="1"/>
            <a:r>
              <a:rPr lang="nl-NL" dirty="0"/>
              <a:t>De Tworby kan vergoed worden middels een PGB</a:t>
            </a:r>
          </a:p>
          <a:p>
            <a:r>
              <a:rPr lang="nl-NL" dirty="0"/>
              <a:t>Hoe kan de Tworby vervoerd worden?</a:t>
            </a:r>
          </a:p>
          <a:p>
            <a:pPr lvl="1"/>
            <a:r>
              <a:rPr lang="nl-NL" dirty="0"/>
              <a:t>Voor het vervoeren van een Tworby wordt een busje/</a:t>
            </a:r>
            <a:r>
              <a:rPr lang="nl-NL" dirty="0" err="1"/>
              <a:t>caddy</a:t>
            </a:r>
            <a:r>
              <a:rPr lang="nl-NL" dirty="0"/>
              <a:t> of een aanhanger aangeraden</a:t>
            </a:r>
          </a:p>
          <a:p>
            <a:r>
              <a:rPr lang="nl-NL" dirty="0"/>
              <a:t>Past de Tworby op alle merken?</a:t>
            </a:r>
          </a:p>
          <a:p>
            <a:pPr lvl="1"/>
            <a:r>
              <a:rPr lang="nl-NL" dirty="0"/>
              <a:t>In principe is de Tworby op alle merken te monteren. Fietsen met een achterwiel motor zijn niet om te bouwen met het Tworby systeem.</a:t>
            </a:r>
          </a:p>
          <a:p>
            <a:endParaRPr lang="nl-NL" dirty="0"/>
          </a:p>
        </p:txBody>
      </p:sp>
      <p:sp>
        <p:nvSpPr>
          <p:cNvPr id="4" name="Tijdelijke aanduiding voor datum 3">
            <a:extLst>
              <a:ext uri="{FF2B5EF4-FFF2-40B4-BE49-F238E27FC236}">
                <a16:creationId xmlns:a16="http://schemas.microsoft.com/office/drawing/2014/main" id="{33DCD153-C0C1-4A46-893D-7640EB3D7444}"/>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7276E2AD-AF38-4702-839F-5AC567DC5900}"/>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DE5DD21C-092B-4849-BA68-5F5CFF4AA8F5}"/>
              </a:ext>
            </a:extLst>
          </p:cNvPr>
          <p:cNvSpPr>
            <a:spLocks noGrp="1"/>
          </p:cNvSpPr>
          <p:nvPr>
            <p:ph type="sldNum" sz="quarter" idx="12"/>
          </p:nvPr>
        </p:nvSpPr>
        <p:spPr/>
        <p:txBody>
          <a:bodyPr/>
          <a:lstStyle/>
          <a:p>
            <a:fld id="{67386D6B-7090-4373-9B5B-E15FDCBDE764}" type="slidenum">
              <a:rPr lang="nl-NL" smtClean="0"/>
              <a:t>11</a:t>
            </a:fld>
            <a:endParaRPr lang="nl-NL"/>
          </a:p>
        </p:txBody>
      </p:sp>
    </p:spTree>
    <p:extLst>
      <p:ext uri="{BB962C8B-B14F-4D97-AF65-F5344CB8AC3E}">
        <p14:creationId xmlns:p14="http://schemas.microsoft.com/office/powerpoint/2010/main" val="167819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105B3B6-5505-4DEA-A69E-A79467A0FDD4}"/>
              </a:ext>
            </a:extLst>
          </p:cNvPr>
          <p:cNvSpPr>
            <a:spLocks noGrp="1"/>
          </p:cNvSpPr>
          <p:nvPr>
            <p:ph idx="1"/>
          </p:nvPr>
        </p:nvSpPr>
        <p:spPr>
          <a:xfrm>
            <a:off x="1064029" y="2007350"/>
            <a:ext cx="10289771" cy="4186238"/>
          </a:xfrm>
        </p:spPr>
        <p:txBody>
          <a:bodyPr>
            <a:normAutofit/>
          </a:bodyPr>
          <a:lstStyle/>
          <a:p>
            <a:pPr marL="0" indent="0" algn="just">
              <a:lnSpc>
                <a:spcPct val="150000"/>
              </a:lnSpc>
              <a:buNone/>
            </a:pPr>
            <a:r>
              <a:rPr lang="nl-NL" sz="1800">
                <a:effectLst/>
                <a:latin typeface="Arial" panose="020B0604020202020204" pitchFamily="34" charset="0"/>
                <a:ea typeface="Calibri" panose="020F0502020204030204" pitchFamily="34" charset="0"/>
                <a:cs typeface="Times New Roman" panose="02020603050405020304" pitchFamily="18" charset="0"/>
              </a:rPr>
              <a:t>Het doel van </a:t>
            </a:r>
            <a:r>
              <a:rPr lang="nl-NL" sz="1800" b="1">
                <a:effectLst/>
                <a:latin typeface="Arial" panose="020B0604020202020204" pitchFamily="34" charset="0"/>
                <a:ea typeface="Calibri" panose="020F0502020204030204" pitchFamily="34" charset="0"/>
                <a:cs typeface="Times New Roman" panose="02020603050405020304" pitchFamily="18" charset="0"/>
              </a:rPr>
              <a:t>Tworby</a:t>
            </a:r>
            <a:r>
              <a:rPr lang="nl-NL" sz="1800">
                <a:effectLst/>
                <a:latin typeface="Arial" panose="020B0604020202020204" pitchFamily="34" charset="0"/>
                <a:ea typeface="Calibri" panose="020F0502020204030204" pitchFamily="34" charset="0"/>
                <a:cs typeface="Times New Roman" panose="02020603050405020304" pitchFamily="18" charset="0"/>
              </a:rPr>
              <a:t> is mensen zo lang mogelijk in beweging te houden met hun </a:t>
            </a:r>
            <a:r>
              <a:rPr lang="nl-NL" sz="1800" b="1">
                <a:effectLst/>
                <a:latin typeface="Arial" panose="020B0604020202020204" pitchFamily="34" charset="0"/>
                <a:ea typeface="Calibri" panose="020F0502020204030204" pitchFamily="34" charset="0"/>
                <a:cs typeface="Times New Roman" panose="02020603050405020304" pitchFamily="18" charset="0"/>
              </a:rPr>
              <a:t>eigen fiets</a:t>
            </a:r>
            <a:r>
              <a:rPr lang="nl-NL" sz="1800">
                <a:effectLst/>
                <a:latin typeface="Arial" panose="020B0604020202020204" pitchFamily="34" charset="0"/>
                <a:ea typeface="Calibri" panose="020F0502020204030204" pitchFamily="34" charset="0"/>
                <a:cs typeface="Times New Roman" panose="02020603050405020304" pitchFamily="18" charset="0"/>
              </a:rPr>
              <a:t>. Op deze manier zorgen wij voor verbetering van de </a:t>
            </a:r>
            <a:r>
              <a:rPr lang="nl-NL" sz="1800" b="1">
                <a:effectLst/>
                <a:latin typeface="Arial" panose="020B0604020202020204" pitchFamily="34" charset="0"/>
                <a:ea typeface="Calibri" panose="020F0502020204030204" pitchFamily="34" charset="0"/>
                <a:cs typeface="Times New Roman" panose="02020603050405020304" pitchFamily="18" charset="0"/>
              </a:rPr>
              <a:t>zelfredzaamheid</a:t>
            </a:r>
            <a:r>
              <a:rPr lang="nl-NL" sz="1800">
                <a:effectLst/>
                <a:latin typeface="Arial" panose="020B0604020202020204" pitchFamily="34" charset="0"/>
                <a:ea typeface="Calibri" panose="020F0502020204030204" pitchFamily="34" charset="0"/>
                <a:cs typeface="Times New Roman" panose="02020603050405020304" pitchFamily="18" charset="0"/>
              </a:rPr>
              <a:t>, </a:t>
            </a:r>
            <a:r>
              <a:rPr lang="nl-NL" sz="1800" b="1">
                <a:effectLst/>
                <a:latin typeface="Arial" panose="020B0604020202020204" pitchFamily="34" charset="0"/>
                <a:ea typeface="Calibri" panose="020F0502020204030204" pitchFamily="34" charset="0"/>
                <a:cs typeface="Times New Roman" panose="02020603050405020304" pitchFamily="18" charset="0"/>
              </a:rPr>
              <a:t>vrijheid</a:t>
            </a:r>
            <a:r>
              <a:rPr lang="nl-NL" sz="1800" b="1">
                <a:latin typeface="Arial" panose="020B0604020202020204" pitchFamily="34" charset="0"/>
                <a:ea typeface="Calibri" panose="020F0502020204030204" pitchFamily="34" charset="0"/>
                <a:cs typeface="Times New Roman" panose="02020603050405020304" pitchFamily="18" charset="0"/>
              </a:rPr>
              <a:t>, </a:t>
            </a:r>
            <a:r>
              <a:rPr lang="nl-NL" sz="1800" b="1">
                <a:effectLst/>
                <a:latin typeface="Arial" panose="020B0604020202020204" pitchFamily="34" charset="0"/>
                <a:ea typeface="Calibri" panose="020F0502020204030204" pitchFamily="34" charset="0"/>
                <a:cs typeface="Times New Roman" panose="02020603050405020304" pitchFamily="18" charset="0"/>
              </a:rPr>
              <a:t>vitaliteit en veiligheid</a:t>
            </a:r>
            <a:r>
              <a:rPr lang="nl-NL" sz="1800">
                <a:effectLst/>
                <a:latin typeface="Arial" panose="020B0604020202020204" pitchFamily="34" charset="0"/>
                <a:ea typeface="Calibri" panose="020F0502020204030204" pitchFamily="34" charset="0"/>
                <a:cs typeface="Times New Roman" panose="02020603050405020304" pitchFamily="18" charset="0"/>
              </a:rPr>
              <a:t>. Tevens wordt de </a:t>
            </a:r>
            <a:r>
              <a:rPr lang="nl-NL" sz="1800" b="1">
                <a:effectLst/>
                <a:latin typeface="Arial" panose="020B0604020202020204" pitchFamily="34" charset="0"/>
                <a:ea typeface="Calibri" panose="020F0502020204030204" pitchFamily="34" charset="0"/>
                <a:cs typeface="Times New Roman" panose="02020603050405020304" pitchFamily="18" charset="0"/>
              </a:rPr>
              <a:t>levenscyclus</a:t>
            </a:r>
            <a:r>
              <a:rPr lang="nl-NL" sz="1800">
                <a:effectLst/>
                <a:latin typeface="Arial" panose="020B0604020202020204" pitchFamily="34" charset="0"/>
                <a:ea typeface="Calibri" panose="020F0502020204030204" pitchFamily="34" charset="0"/>
                <a:cs typeface="Times New Roman" panose="02020603050405020304" pitchFamily="18" charset="0"/>
              </a:rPr>
              <a:t> van een fiets verlengd en is er sprake van </a:t>
            </a:r>
            <a:r>
              <a:rPr lang="nl-NL" sz="1800" b="1">
                <a:effectLst/>
                <a:latin typeface="Arial" panose="020B0604020202020204" pitchFamily="34" charset="0"/>
                <a:ea typeface="Calibri" panose="020F0502020204030204" pitchFamily="34" charset="0"/>
                <a:cs typeface="Times New Roman" panose="02020603050405020304" pitchFamily="18" charset="0"/>
              </a:rPr>
              <a:t>arbeidsparticipatie</a:t>
            </a:r>
            <a:r>
              <a:rPr lang="nl-NL" sz="1800">
                <a:effectLst/>
                <a:latin typeface="Arial" panose="020B0604020202020204" pitchFamily="34" charset="0"/>
                <a:ea typeface="Calibri" panose="020F0502020204030204" pitchFamily="34" charset="0"/>
                <a:cs typeface="Times New Roman" panose="02020603050405020304" pitchFamily="18" charset="0"/>
              </a:rPr>
              <a:t>, omdat de Tworby wordt geassembleerd door mensen met een afstand tot de arbeidsmarkt. De Tworby is voor iedereen die niet meer </a:t>
            </a:r>
            <a:r>
              <a:rPr lang="nl-NL" sz="1800" b="1">
                <a:effectLst/>
                <a:latin typeface="Arial" panose="020B0604020202020204" pitchFamily="34" charset="0"/>
                <a:ea typeface="Calibri" panose="020F0502020204030204" pitchFamily="34" charset="0"/>
                <a:cs typeface="Times New Roman" panose="02020603050405020304" pitchFamily="18" charset="0"/>
              </a:rPr>
              <a:t>durft</a:t>
            </a:r>
            <a:r>
              <a:rPr lang="nl-NL" sz="1800" b="1">
                <a:latin typeface="Arial" panose="020B0604020202020204" pitchFamily="34" charset="0"/>
                <a:ea typeface="Calibri" panose="020F0502020204030204" pitchFamily="34" charset="0"/>
                <a:cs typeface="Times New Roman" panose="02020603050405020304" pitchFamily="18" charset="0"/>
              </a:rPr>
              <a:t> of </a:t>
            </a:r>
            <a:r>
              <a:rPr lang="nl-NL" sz="1800" b="1">
                <a:effectLst/>
                <a:latin typeface="Arial" panose="020B0604020202020204" pitchFamily="34" charset="0"/>
                <a:ea typeface="Calibri" panose="020F0502020204030204" pitchFamily="34" charset="0"/>
                <a:cs typeface="Times New Roman" panose="02020603050405020304" pitchFamily="18" charset="0"/>
              </a:rPr>
              <a:t>kan </a:t>
            </a:r>
            <a:r>
              <a:rPr lang="nl-NL" sz="1800">
                <a:effectLst/>
                <a:latin typeface="Arial" panose="020B0604020202020204" pitchFamily="34" charset="0"/>
                <a:ea typeface="Calibri" panose="020F0502020204030204" pitchFamily="34" charset="0"/>
                <a:cs typeface="Times New Roman" panose="02020603050405020304" pitchFamily="18" charset="0"/>
              </a:rPr>
              <a:t>fietsen op een tweewieler. Dit kunnen ouderen zijn, maar ook mensen met een bepaald </a:t>
            </a:r>
            <a:r>
              <a:rPr lang="nl-NL" sz="1800" b="1">
                <a:effectLst/>
                <a:latin typeface="Arial" panose="020B0604020202020204" pitchFamily="34" charset="0"/>
                <a:ea typeface="Calibri" panose="020F0502020204030204" pitchFamily="34" charset="0"/>
                <a:cs typeface="Times New Roman" panose="02020603050405020304" pitchFamily="18" charset="0"/>
              </a:rPr>
              <a:t>ziektebeeld of een (verstandelijke) beperking</a:t>
            </a:r>
            <a:r>
              <a:rPr lang="nl-NL" sz="1800">
                <a:effectLst/>
                <a:latin typeface="Arial" panose="020B0604020202020204" pitchFamily="34" charset="0"/>
                <a:ea typeface="Calibri" panose="020F0502020204030204" pitchFamily="34" charset="0"/>
                <a:cs typeface="Times New Roman" panose="02020603050405020304" pitchFamily="18" charset="0"/>
              </a:rPr>
              <a:t>. Wij willen dat deze mensen weer </a:t>
            </a:r>
            <a:r>
              <a:rPr lang="nl-NL" sz="1800" b="1">
                <a:effectLst/>
                <a:latin typeface="Arial" panose="020B0604020202020204" pitchFamily="34" charset="0"/>
                <a:ea typeface="Calibri" panose="020F0502020204030204" pitchFamily="34" charset="0"/>
                <a:cs typeface="Times New Roman" panose="02020603050405020304" pitchFamily="18" charset="0"/>
              </a:rPr>
              <a:t>gaan</a:t>
            </a:r>
            <a:r>
              <a:rPr lang="nl-NL" sz="1800">
                <a:effectLst/>
                <a:latin typeface="Arial" panose="020B0604020202020204" pitchFamily="34" charset="0"/>
                <a:ea typeface="Calibri" panose="020F0502020204030204" pitchFamily="34" charset="0"/>
                <a:cs typeface="Times New Roman" panose="02020603050405020304" pitchFamily="18" charset="0"/>
              </a:rPr>
              <a:t> of </a:t>
            </a:r>
            <a:r>
              <a:rPr lang="nl-NL" sz="1800" b="1">
                <a:effectLst/>
                <a:latin typeface="Arial" panose="020B0604020202020204" pitchFamily="34" charset="0"/>
                <a:ea typeface="Calibri" panose="020F0502020204030204" pitchFamily="34" charset="0"/>
                <a:cs typeface="Times New Roman" panose="02020603050405020304" pitchFamily="18" charset="0"/>
              </a:rPr>
              <a:t>blijven </a:t>
            </a:r>
            <a:r>
              <a:rPr lang="nl-NL" sz="1800">
                <a:effectLst/>
                <a:latin typeface="Arial" panose="020B0604020202020204" pitchFamily="34" charset="0"/>
                <a:ea typeface="Calibri" panose="020F0502020204030204" pitchFamily="34" charset="0"/>
                <a:cs typeface="Times New Roman" panose="02020603050405020304" pitchFamily="18" charset="0"/>
              </a:rPr>
              <a:t>fietsen. De Tworby is een </a:t>
            </a:r>
            <a:r>
              <a:rPr lang="nl-NL" sz="1800" b="1">
                <a:effectLst/>
                <a:latin typeface="Arial" panose="020B0604020202020204" pitchFamily="34" charset="0"/>
                <a:ea typeface="Calibri" panose="020F0502020204030204" pitchFamily="34" charset="0"/>
                <a:cs typeface="Times New Roman" panose="02020603050405020304" pitchFamily="18" charset="0"/>
              </a:rPr>
              <a:t>gepatenteerde module</a:t>
            </a:r>
            <a:r>
              <a:rPr lang="nl-NL" sz="1800">
                <a:effectLst/>
                <a:latin typeface="Arial" panose="020B0604020202020204" pitchFamily="34" charset="0"/>
                <a:ea typeface="Calibri" panose="020F0502020204030204" pitchFamily="34" charset="0"/>
                <a:cs typeface="Times New Roman" panose="02020603050405020304" pitchFamily="18" charset="0"/>
              </a:rPr>
              <a:t>, waardoor iedere fiets omgebouwd kan worden tot </a:t>
            </a:r>
            <a:r>
              <a:rPr lang="nl-NL" sz="1800" b="1">
                <a:effectLst/>
                <a:latin typeface="Arial" panose="020B0604020202020204" pitchFamily="34" charset="0"/>
                <a:ea typeface="Calibri" panose="020F0502020204030204" pitchFamily="34" charset="0"/>
                <a:cs typeface="Times New Roman" panose="02020603050405020304" pitchFamily="18" charset="0"/>
              </a:rPr>
              <a:t>driewieler</a:t>
            </a:r>
            <a:r>
              <a:rPr lang="nl-NL" sz="1800">
                <a:effectLst/>
                <a:latin typeface="Arial" panose="020B0604020202020204" pitchFamily="34" charset="0"/>
                <a:ea typeface="Calibri" panose="020F0502020204030204" pitchFamily="34" charset="0"/>
                <a:cs typeface="Times New Roman" panose="02020603050405020304" pitchFamily="18" charset="0"/>
              </a:rPr>
              <a:t>.</a:t>
            </a:r>
            <a:endParaRPr lang="nl-NL" sz="1800"/>
          </a:p>
        </p:txBody>
      </p:sp>
      <p:sp>
        <p:nvSpPr>
          <p:cNvPr id="4" name="Tijdelijke aanduiding voor datum 3">
            <a:extLst>
              <a:ext uri="{FF2B5EF4-FFF2-40B4-BE49-F238E27FC236}">
                <a16:creationId xmlns:a16="http://schemas.microsoft.com/office/drawing/2014/main" id="{F6C08CD1-A133-49E2-A252-7CB9B27324BD}"/>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A96C62CA-C44A-4920-AF4B-A342346DF677}"/>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E3711674-9D3E-4043-A067-017FFDDAF38D}"/>
              </a:ext>
            </a:extLst>
          </p:cNvPr>
          <p:cNvSpPr>
            <a:spLocks noGrp="1"/>
          </p:cNvSpPr>
          <p:nvPr>
            <p:ph type="sldNum" sz="quarter" idx="12"/>
          </p:nvPr>
        </p:nvSpPr>
        <p:spPr/>
        <p:txBody>
          <a:bodyPr/>
          <a:lstStyle/>
          <a:p>
            <a:fld id="{67386D6B-7090-4373-9B5B-E15FDCBDE764}" type="slidenum">
              <a:rPr lang="nl-NL" smtClean="0"/>
              <a:t>2</a:t>
            </a:fld>
            <a:endParaRPr lang="nl-NL"/>
          </a:p>
        </p:txBody>
      </p:sp>
      <p:sp>
        <p:nvSpPr>
          <p:cNvPr id="7" name="Titel 1">
            <a:extLst>
              <a:ext uri="{FF2B5EF4-FFF2-40B4-BE49-F238E27FC236}">
                <a16:creationId xmlns:a16="http://schemas.microsoft.com/office/drawing/2014/main" id="{D47B7AB8-1892-400A-80B9-F2802345A168}"/>
              </a:ext>
            </a:extLst>
          </p:cNvPr>
          <p:cNvSpPr>
            <a:spLocks noGrp="1"/>
          </p:cNvSpPr>
          <p:nvPr>
            <p:ph type="title"/>
          </p:nvPr>
        </p:nvSpPr>
        <p:spPr>
          <a:xfrm>
            <a:off x="838200" y="365125"/>
            <a:ext cx="10515600" cy="1325563"/>
          </a:xfrm>
        </p:spPr>
        <p:txBody>
          <a:bodyPr>
            <a:normAutofit/>
          </a:bodyPr>
          <a:lstStyle/>
          <a:p>
            <a:r>
              <a:rPr lang="nl-NL" sz="4200"/>
              <a:t>Wat willen we bereiken?</a:t>
            </a:r>
          </a:p>
        </p:txBody>
      </p:sp>
    </p:spTree>
    <p:extLst>
      <p:ext uri="{BB962C8B-B14F-4D97-AF65-F5344CB8AC3E}">
        <p14:creationId xmlns:p14="http://schemas.microsoft.com/office/powerpoint/2010/main" val="149353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808E0-70C3-4623-A3F7-CFB15681FDEA}"/>
              </a:ext>
            </a:extLst>
          </p:cNvPr>
          <p:cNvSpPr>
            <a:spLocks noGrp="1"/>
          </p:cNvSpPr>
          <p:nvPr>
            <p:ph type="title"/>
          </p:nvPr>
        </p:nvSpPr>
        <p:spPr/>
        <p:txBody>
          <a:bodyPr>
            <a:normAutofit/>
          </a:bodyPr>
          <a:lstStyle/>
          <a:p>
            <a:r>
              <a:rPr lang="nl-NL"/>
              <a:t>Waarom is de Tworby ontwikkeld?</a:t>
            </a:r>
          </a:p>
        </p:txBody>
      </p:sp>
      <p:sp>
        <p:nvSpPr>
          <p:cNvPr id="4" name="Tijdelijke aanduiding voor datum 3">
            <a:extLst>
              <a:ext uri="{FF2B5EF4-FFF2-40B4-BE49-F238E27FC236}">
                <a16:creationId xmlns:a16="http://schemas.microsoft.com/office/drawing/2014/main" id="{67D62DE5-47BD-4773-9192-A5BDD8161486}"/>
              </a:ext>
            </a:extLst>
          </p:cNvPr>
          <p:cNvSpPr>
            <a:spLocks noGrp="1"/>
          </p:cNvSpPr>
          <p:nvPr>
            <p:ph type="dt" sz="half" idx="10"/>
          </p:nvPr>
        </p:nvSpPr>
        <p:spPr/>
        <p:txBody>
          <a:bodyPr/>
          <a:lstStyle/>
          <a:p>
            <a:fld id="{C299D463-B7E5-4461-89E3-E7AFEA93D1A2}"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88A3C203-CC5B-49BB-9EED-DB47C4C2ADC8}"/>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A0DDAFB0-B62C-4DF5-BC1C-146A7201A8A0}"/>
              </a:ext>
            </a:extLst>
          </p:cNvPr>
          <p:cNvSpPr>
            <a:spLocks noGrp="1"/>
          </p:cNvSpPr>
          <p:nvPr>
            <p:ph type="sldNum" sz="quarter" idx="12"/>
          </p:nvPr>
        </p:nvSpPr>
        <p:spPr/>
        <p:txBody>
          <a:bodyPr/>
          <a:lstStyle/>
          <a:p>
            <a:fld id="{67386D6B-7090-4373-9B5B-E15FDCBDE764}" type="slidenum">
              <a:rPr lang="nl-NL" smtClean="0"/>
              <a:pPr/>
              <a:t>3</a:t>
            </a:fld>
            <a:endParaRPr lang="nl-NL"/>
          </a:p>
        </p:txBody>
      </p:sp>
      <p:pic>
        <p:nvPicPr>
          <p:cNvPr id="12" name="Tijdelijke aanduiding voor inhoud 11">
            <a:extLst>
              <a:ext uri="{FF2B5EF4-FFF2-40B4-BE49-F238E27FC236}">
                <a16:creationId xmlns:a16="http://schemas.microsoft.com/office/drawing/2014/main" id="{3E073249-F361-452A-ADBB-E87D8415010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4816"/>
          <a:stretch/>
        </p:blipFill>
        <p:spPr>
          <a:xfrm>
            <a:off x="1064028" y="2389628"/>
            <a:ext cx="2440293" cy="2078744"/>
          </a:xfrm>
        </p:spPr>
      </p:pic>
      <p:sp>
        <p:nvSpPr>
          <p:cNvPr id="14" name="Tekstvak 13">
            <a:extLst>
              <a:ext uri="{FF2B5EF4-FFF2-40B4-BE49-F238E27FC236}">
                <a16:creationId xmlns:a16="http://schemas.microsoft.com/office/drawing/2014/main" id="{1174067D-404E-43D9-8FB6-04FDED1E133A}"/>
              </a:ext>
            </a:extLst>
          </p:cNvPr>
          <p:cNvSpPr txBox="1"/>
          <p:nvPr/>
        </p:nvSpPr>
        <p:spPr>
          <a:xfrm>
            <a:off x="868197" y="1855492"/>
            <a:ext cx="2909034" cy="369332"/>
          </a:xfrm>
          <a:prstGeom prst="rect">
            <a:avLst/>
          </a:prstGeom>
          <a:noFill/>
        </p:spPr>
        <p:txBody>
          <a:bodyPr wrap="square">
            <a:spAutoFit/>
          </a:bodyPr>
          <a:lstStyle/>
          <a:p>
            <a:r>
              <a:rPr lang="nl-NL" sz="1800" b="1"/>
              <a:t>Dubbele vergrijzing tot 2040</a:t>
            </a:r>
            <a:endParaRPr lang="nl-NL"/>
          </a:p>
        </p:txBody>
      </p:sp>
      <p:sp>
        <p:nvSpPr>
          <p:cNvPr id="15" name="Tekstvak 14">
            <a:extLst>
              <a:ext uri="{FF2B5EF4-FFF2-40B4-BE49-F238E27FC236}">
                <a16:creationId xmlns:a16="http://schemas.microsoft.com/office/drawing/2014/main" id="{FEF07989-E48E-4EA6-8D4A-ECBE256ADE12}"/>
              </a:ext>
            </a:extLst>
          </p:cNvPr>
          <p:cNvSpPr txBox="1"/>
          <p:nvPr/>
        </p:nvSpPr>
        <p:spPr>
          <a:xfrm>
            <a:off x="838200" y="4633176"/>
            <a:ext cx="3717967" cy="954107"/>
          </a:xfrm>
          <a:prstGeom prst="rect">
            <a:avLst/>
          </a:prstGeom>
          <a:noFill/>
        </p:spPr>
        <p:txBody>
          <a:bodyPr wrap="square" rtlCol="0">
            <a:spAutoFit/>
          </a:bodyPr>
          <a:lstStyle/>
          <a:p>
            <a:pPr marL="285750" indent="-285750">
              <a:buFont typeface="Arial" panose="020B0604020202020204" pitchFamily="34" charset="0"/>
              <a:buChar char="•"/>
            </a:pPr>
            <a:r>
              <a:rPr lang="nl-NL" sz="1400"/>
              <a:t>47% boven 65 jaar</a:t>
            </a:r>
          </a:p>
          <a:p>
            <a:pPr marL="285750" indent="-285750">
              <a:buFont typeface="Arial" panose="020B0604020202020204" pitchFamily="34" charset="0"/>
              <a:buChar char="•"/>
            </a:pPr>
            <a:r>
              <a:rPr lang="nl-NL" sz="1400"/>
              <a:t>Verdubbeling 80-plussers </a:t>
            </a:r>
          </a:p>
          <a:p>
            <a:pPr marL="285750" indent="-285750">
              <a:buFont typeface="Arial" panose="020B0604020202020204" pitchFamily="34" charset="0"/>
              <a:buChar char="•"/>
            </a:pPr>
            <a:r>
              <a:rPr lang="nl-NL" sz="1400"/>
              <a:t>750.000 eenpersoonshuishoudens </a:t>
            </a:r>
            <a:br>
              <a:rPr lang="nl-NL" sz="1400"/>
            </a:br>
            <a:r>
              <a:rPr lang="nl-NL" sz="1400"/>
              <a:t>van 80-plussers</a:t>
            </a:r>
          </a:p>
        </p:txBody>
      </p:sp>
      <p:pic>
        <p:nvPicPr>
          <p:cNvPr id="17" name="Afbeelding 16">
            <a:extLst>
              <a:ext uri="{FF2B5EF4-FFF2-40B4-BE49-F238E27FC236}">
                <a16:creationId xmlns:a16="http://schemas.microsoft.com/office/drawing/2014/main" id="{94A4CD1D-FB1D-4B2E-8459-23E583C3E46A}"/>
              </a:ext>
            </a:extLst>
          </p:cNvPr>
          <p:cNvPicPr>
            <a:picLocks noChangeAspect="1"/>
          </p:cNvPicPr>
          <p:nvPr/>
        </p:nvPicPr>
        <p:blipFill rotWithShape="1">
          <a:blip r:embed="rId4">
            <a:extLst>
              <a:ext uri="{28A0092B-C50C-407E-A947-70E740481C1C}">
                <a14:useLocalDpi xmlns:a14="http://schemas.microsoft.com/office/drawing/2010/main" val="0"/>
              </a:ext>
            </a:extLst>
          </a:blip>
          <a:srcRect b="15000"/>
          <a:stretch/>
        </p:blipFill>
        <p:spPr>
          <a:xfrm>
            <a:off x="4874117" y="2389628"/>
            <a:ext cx="2443765" cy="2077200"/>
          </a:xfrm>
          <a:prstGeom prst="rect">
            <a:avLst/>
          </a:prstGeom>
        </p:spPr>
      </p:pic>
      <p:sp>
        <p:nvSpPr>
          <p:cNvPr id="18" name="Tekstvak 17">
            <a:extLst>
              <a:ext uri="{FF2B5EF4-FFF2-40B4-BE49-F238E27FC236}">
                <a16:creationId xmlns:a16="http://schemas.microsoft.com/office/drawing/2014/main" id="{F7BD9426-326D-4BD0-B760-2CA59EBCC2EE}"/>
              </a:ext>
            </a:extLst>
          </p:cNvPr>
          <p:cNvSpPr txBox="1"/>
          <p:nvPr/>
        </p:nvSpPr>
        <p:spPr>
          <a:xfrm>
            <a:off x="4877590" y="1716992"/>
            <a:ext cx="2440292" cy="646331"/>
          </a:xfrm>
          <a:prstGeom prst="rect">
            <a:avLst/>
          </a:prstGeom>
          <a:noFill/>
        </p:spPr>
        <p:txBody>
          <a:bodyPr wrap="square">
            <a:spAutoFit/>
          </a:bodyPr>
          <a:lstStyle/>
          <a:p>
            <a:pPr algn="ctr"/>
            <a:r>
              <a:rPr lang="nl-NL" sz="1800" b="1"/>
              <a:t>Wet Maatschappelijke ondersteuning</a:t>
            </a:r>
            <a:endParaRPr lang="nl-NL"/>
          </a:p>
        </p:txBody>
      </p:sp>
      <p:sp>
        <p:nvSpPr>
          <p:cNvPr id="19" name="Tekstvak 18">
            <a:extLst>
              <a:ext uri="{FF2B5EF4-FFF2-40B4-BE49-F238E27FC236}">
                <a16:creationId xmlns:a16="http://schemas.microsoft.com/office/drawing/2014/main" id="{3E242FBF-B148-4543-8761-3272FE0E3694}"/>
              </a:ext>
            </a:extLst>
          </p:cNvPr>
          <p:cNvSpPr txBox="1"/>
          <p:nvPr/>
        </p:nvSpPr>
        <p:spPr>
          <a:xfrm>
            <a:off x="4718957" y="4633176"/>
            <a:ext cx="3597232" cy="1169551"/>
          </a:xfrm>
          <a:prstGeom prst="rect">
            <a:avLst/>
          </a:prstGeom>
          <a:noFill/>
        </p:spPr>
        <p:txBody>
          <a:bodyPr wrap="square" rtlCol="0">
            <a:spAutoFit/>
          </a:bodyPr>
          <a:lstStyle/>
          <a:p>
            <a:pPr marL="285750" indent="-285750">
              <a:buFont typeface="Arial" panose="020B0604020202020204" pitchFamily="34" charset="0"/>
              <a:buChar char="•"/>
            </a:pPr>
            <a:r>
              <a:rPr lang="nl-NL" sz="1400"/>
              <a:t>Bestaat sinds 2015</a:t>
            </a:r>
          </a:p>
          <a:p>
            <a:pPr marL="285750" indent="-285750">
              <a:buFont typeface="Arial" panose="020B0604020202020204" pitchFamily="34" charset="0"/>
              <a:buChar char="•"/>
            </a:pPr>
            <a:r>
              <a:rPr lang="nl-NL" sz="1400"/>
              <a:t>Gemeente verantwoordelijk voor</a:t>
            </a:r>
            <a:br>
              <a:rPr lang="nl-NL" sz="1400"/>
            </a:br>
            <a:r>
              <a:rPr lang="nl-NL" sz="1400"/>
              <a:t>zelfredzaamheid van inwoners</a:t>
            </a:r>
          </a:p>
          <a:p>
            <a:pPr marL="285750" indent="-285750">
              <a:buFont typeface="Arial" panose="020B0604020202020204" pitchFamily="34" charset="0"/>
              <a:buChar char="•"/>
            </a:pPr>
            <a:r>
              <a:rPr lang="nl-NL" sz="1400"/>
              <a:t>Ondersteuning mensen met beperking </a:t>
            </a:r>
            <a:br>
              <a:rPr lang="nl-NL" sz="1400"/>
            </a:br>
            <a:r>
              <a:rPr lang="nl-NL" sz="1400"/>
              <a:t>of chronische aandoening</a:t>
            </a:r>
          </a:p>
        </p:txBody>
      </p:sp>
      <p:pic>
        <p:nvPicPr>
          <p:cNvPr id="21" name="Afbeelding 20">
            <a:extLst>
              <a:ext uri="{FF2B5EF4-FFF2-40B4-BE49-F238E27FC236}">
                <a16:creationId xmlns:a16="http://schemas.microsoft.com/office/drawing/2014/main" id="{CDC2EF65-B8E9-4CAB-9F2F-8505AFC079FC}"/>
              </a:ext>
            </a:extLst>
          </p:cNvPr>
          <p:cNvPicPr>
            <a:picLocks noChangeAspect="1"/>
          </p:cNvPicPr>
          <p:nvPr/>
        </p:nvPicPr>
        <p:blipFill rotWithShape="1">
          <a:blip r:embed="rId5">
            <a:extLst>
              <a:ext uri="{28A0092B-C50C-407E-A947-70E740481C1C}">
                <a14:useLocalDpi xmlns:a14="http://schemas.microsoft.com/office/drawing/2010/main" val="0"/>
              </a:ext>
            </a:extLst>
          </a:blip>
          <a:srcRect t="7436" b="15388"/>
          <a:stretch/>
        </p:blipFill>
        <p:spPr>
          <a:xfrm>
            <a:off x="8687678" y="2390400"/>
            <a:ext cx="2691466" cy="2077200"/>
          </a:xfrm>
          <a:prstGeom prst="rect">
            <a:avLst/>
          </a:prstGeom>
        </p:spPr>
      </p:pic>
      <p:sp>
        <p:nvSpPr>
          <p:cNvPr id="22" name="Tekstvak 21">
            <a:extLst>
              <a:ext uri="{FF2B5EF4-FFF2-40B4-BE49-F238E27FC236}">
                <a16:creationId xmlns:a16="http://schemas.microsoft.com/office/drawing/2014/main" id="{EAEAA046-7CA3-454B-A518-CC42E9A294D4}"/>
              </a:ext>
            </a:extLst>
          </p:cNvPr>
          <p:cNvSpPr txBox="1"/>
          <p:nvPr/>
        </p:nvSpPr>
        <p:spPr>
          <a:xfrm>
            <a:off x="9198848" y="1859630"/>
            <a:ext cx="1566704" cy="369332"/>
          </a:xfrm>
          <a:prstGeom prst="rect">
            <a:avLst/>
          </a:prstGeom>
          <a:noFill/>
        </p:spPr>
        <p:txBody>
          <a:bodyPr wrap="square">
            <a:spAutoFit/>
          </a:bodyPr>
          <a:lstStyle/>
          <a:p>
            <a:r>
              <a:rPr lang="nl-NL" sz="1800" b="1"/>
              <a:t>Fietsbranche </a:t>
            </a:r>
            <a:endParaRPr lang="nl-NL"/>
          </a:p>
        </p:txBody>
      </p:sp>
      <p:sp>
        <p:nvSpPr>
          <p:cNvPr id="23" name="Tekstvak 22">
            <a:extLst>
              <a:ext uri="{FF2B5EF4-FFF2-40B4-BE49-F238E27FC236}">
                <a16:creationId xmlns:a16="http://schemas.microsoft.com/office/drawing/2014/main" id="{2B4B67CE-179B-4076-AAE4-6A4003523AAB}"/>
              </a:ext>
            </a:extLst>
          </p:cNvPr>
          <p:cNvSpPr txBox="1"/>
          <p:nvPr/>
        </p:nvSpPr>
        <p:spPr>
          <a:xfrm>
            <a:off x="8316190" y="4629038"/>
            <a:ext cx="3258190" cy="954107"/>
          </a:xfrm>
          <a:prstGeom prst="rect">
            <a:avLst/>
          </a:prstGeom>
          <a:noFill/>
        </p:spPr>
        <p:txBody>
          <a:bodyPr wrap="square" rtlCol="0">
            <a:spAutoFit/>
          </a:bodyPr>
          <a:lstStyle/>
          <a:p>
            <a:pPr marL="285750" indent="-285750">
              <a:buFont typeface="Arial" panose="020B0604020202020204" pitchFamily="34" charset="0"/>
              <a:buChar char="•"/>
            </a:pPr>
            <a:r>
              <a:rPr lang="nl-NL" sz="1400"/>
              <a:t>Kwart van alle verplaatsen in Nederland per fiets</a:t>
            </a:r>
          </a:p>
          <a:p>
            <a:pPr marL="285750" indent="-285750">
              <a:buFont typeface="Arial" panose="020B0604020202020204" pitchFamily="34" charset="0"/>
              <a:buChar char="•"/>
            </a:pPr>
            <a:r>
              <a:rPr lang="nl-NL" sz="1400"/>
              <a:t>Omzet fietsbranche 2019 1,3 miljard</a:t>
            </a:r>
          </a:p>
          <a:p>
            <a:pPr marL="285750" indent="-285750">
              <a:buFont typeface="Arial" panose="020B0604020202020204" pitchFamily="34" charset="0"/>
              <a:buChar char="•"/>
            </a:pPr>
            <a:r>
              <a:rPr lang="nl-NL" sz="1400"/>
              <a:t>Fietsbranche 7 jaar op rij gestegen</a:t>
            </a:r>
          </a:p>
        </p:txBody>
      </p:sp>
    </p:spTree>
    <p:extLst>
      <p:ext uri="{BB962C8B-B14F-4D97-AF65-F5344CB8AC3E}">
        <p14:creationId xmlns:p14="http://schemas.microsoft.com/office/powerpoint/2010/main" val="794691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67441-6401-4451-9BBF-7203C4570DB9}"/>
              </a:ext>
            </a:extLst>
          </p:cNvPr>
          <p:cNvSpPr>
            <a:spLocks noGrp="1"/>
          </p:cNvSpPr>
          <p:nvPr>
            <p:ph type="title"/>
          </p:nvPr>
        </p:nvSpPr>
        <p:spPr/>
        <p:txBody>
          <a:bodyPr/>
          <a:lstStyle/>
          <a:p>
            <a:r>
              <a:rPr lang="nl-NL"/>
              <a:t>De uitdaging</a:t>
            </a:r>
          </a:p>
        </p:txBody>
      </p:sp>
      <p:sp>
        <p:nvSpPr>
          <p:cNvPr id="4" name="Tijdelijke aanduiding voor datum 3">
            <a:extLst>
              <a:ext uri="{FF2B5EF4-FFF2-40B4-BE49-F238E27FC236}">
                <a16:creationId xmlns:a16="http://schemas.microsoft.com/office/drawing/2014/main" id="{5D55A830-BAE7-40CA-9876-94127C873720}"/>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67A23054-7A3C-4531-AB33-06BE9C2E3FEE}"/>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5CF239EF-63AB-4396-9CB3-8B07E7919FB2}"/>
              </a:ext>
            </a:extLst>
          </p:cNvPr>
          <p:cNvSpPr>
            <a:spLocks noGrp="1"/>
          </p:cNvSpPr>
          <p:nvPr>
            <p:ph type="sldNum" sz="quarter" idx="12"/>
          </p:nvPr>
        </p:nvSpPr>
        <p:spPr/>
        <p:txBody>
          <a:bodyPr/>
          <a:lstStyle/>
          <a:p>
            <a:fld id="{67386D6B-7090-4373-9B5B-E15FDCBDE764}" type="slidenum">
              <a:rPr lang="nl-NL" smtClean="0"/>
              <a:t>4</a:t>
            </a:fld>
            <a:endParaRPr lang="nl-NL"/>
          </a:p>
        </p:txBody>
      </p:sp>
      <p:pic>
        <p:nvPicPr>
          <p:cNvPr id="9" name="Afbeelding 8">
            <a:extLst>
              <a:ext uri="{FF2B5EF4-FFF2-40B4-BE49-F238E27FC236}">
                <a16:creationId xmlns:a16="http://schemas.microsoft.com/office/drawing/2014/main" id="{32305F6F-F319-4388-9883-6CB61506DC75}"/>
              </a:ext>
            </a:extLst>
          </p:cNvPr>
          <p:cNvPicPr>
            <a:picLocks noChangeAspect="1"/>
          </p:cNvPicPr>
          <p:nvPr/>
        </p:nvPicPr>
        <p:blipFill rotWithShape="1">
          <a:blip r:embed="rId3">
            <a:extLst>
              <a:ext uri="{28A0092B-C50C-407E-A947-70E740481C1C}">
                <a14:useLocalDpi xmlns:a14="http://schemas.microsoft.com/office/drawing/2010/main" val="0"/>
              </a:ext>
            </a:extLst>
          </a:blip>
          <a:srcRect b="13509"/>
          <a:stretch/>
        </p:blipFill>
        <p:spPr>
          <a:xfrm>
            <a:off x="1179769" y="2390400"/>
            <a:ext cx="2401631" cy="2077200"/>
          </a:xfrm>
          <a:prstGeom prst="rect">
            <a:avLst/>
          </a:prstGeom>
        </p:spPr>
      </p:pic>
      <p:sp>
        <p:nvSpPr>
          <p:cNvPr id="10" name="Tekstvak 9">
            <a:extLst>
              <a:ext uri="{FF2B5EF4-FFF2-40B4-BE49-F238E27FC236}">
                <a16:creationId xmlns:a16="http://schemas.microsoft.com/office/drawing/2014/main" id="{691670C2-BE14-4E58-872F-A3FBD368ADE7}"/>
              </a:ext>
            </a:extLst>
          </p:cNvPr>
          <p:cNvSpPr txBox="1"/>
          <p:nvPr/>
        </p:nvSpPr>
        <p:spPr>
          <a:xfrm>
            <a:off x="838201" y="4633176"/>
            <a:ext cx="3608540" cy="1384995"/>
          </a:xfrm>
          <a:prstGeom prst="rect">
            <a:avLst/>
          </a:prstGeom>
          <a:noFill/>
        </p:spPr>
        <p:txBody>
          <a:bodyPr wrap="square" rtlCol="0">
            <a:spAutoFit/>
          </a:bodyPr>
          <a:lstStyle/>
          <a:p>
            <a:pPr marL="285750" indent="-285750">
              <a:buFont typeface="Arial" panose="020B0604020202020204" pitchFamily="34" charset="0"/>
              <a:buChar char="•"/>
            </a:pPr>
            <a:r>
              <a:rPr lang="nl-NL" sz="1400"/>
              <a:t>1 miljoen hebben fietsen als hobby</a:t>
            </a:r>
          </a:p>
          <a:p>
            <a:pPr marL="285750" indent="-285750">
              <a:buFont typeface="Arial" panose="020B0604020202020204" pitchFamily="34" charset="0"/>
              <a:buChar char="•"/>
            </a:pPr>
            <a:r>
              <a:rPr lang="nl-NL" sz="1400"/>
              <a:t>12 keer grotere kans op fiets ongelukken</a:t>
            </a:r>
          </a:p>
          <a:p>
            <a:pPr marL="285750" indent="-285750">
              <a:buFont typeface="Arial" panose="020B0604020202020204" pitchFamily="34" charset="0"/>
              <a:buChar char="•"/>
            </a:pPr>
            <a:r>
              <a:rPr lang="nl-NL" sz="1400"/>
              <a:t>Ongelukken tijdens opstappen, afstappen</a:t>
            </a:r>
            <a:br>
              <a:rPr lang="nl-NL" sz="1400"/>
            </a:br>
            <a:r>
              <a:rPr lang="nl-NL" sz="1400"/>
              <a:t>en naderen oversteekplaatsen </a:t>
            </a:r>
          </a:p>
          <a:p>
            <a:pPr marL="285750" indent="-285750">
              <a:buFont typeface="Arial" panose="020B0604020202020204" pitchFamily="34" charset="0"/>
              <a:buChar char="•"/>
            </a:pPr>
            <a:r>
              <a:rPr lang="nl-NL" sz="1400"/>
              <a:t>Er moet minimaal 3x per week flink gefietst worden</a:t>
            </a:r>
          </a:p>
        </p:txBody>
      </p:sp>
      <p:sp>
        <p:nvSpPr>
          <p:cNvPr id="11" name="Tekstvak 10">
            <a:extLst>
              <a:ext uri="{FF2B5EF4-FFF2-40B4-BE49-F238E27FC236}">
                <a16:creationId xmlns:a16="http://schemas.microsoft.com/office/drawing/2014/main" id="{88353BA4-E5CF-4150-8E9D-AE8B62BC76E4}"/>
              </a:ext>
            </a:extLst>
          </p:cNvPr>
          <p:cNvSpPr txBox="1"/>
          <p:nvPr/>
        </p:nvSpPr>
        <p:spPr>
          <a:xfrm>
            <a:off x="1683891" y="1855492"/>
            <a:ext cx="1481340" cy="369332"/>
          </a:xfrm>
          <a:prstGeom prst="rect">
            <a:avLst/>
          </a:prstGeom>
          <a:noFill/>
        </p:spPr>
        <p:txBody>
          <a:bodyPr wrap="square">
            <a:spAutoFit/>
          </a:bodyPr>
          <a:lstStyle/>
          <a:p>
            <a:r>
              <a:rPr lang="nl-NL" sz="1800" b="1"/>
              <a:t>De doelgroep</a:t>
            </a:r>
            <a:endParaRPr lang="nl-NL"/>
          </a:p>
        </p:txBody>
      </p:sp>
      <p:sp>
        <p:nvSpPr>
          <p:cNvPr id="12" name="Tekstvak 11">
            <a:extLst>
              <a:ext uri="{FF2B5EF4-FFF2-40B4-BE49-F238E27FC236}">
                <a16:creationId xmlns:a16="http://schemas.microsoft.com/office/drawing/2014/main" id="{F6C14B95-25C8-4419-BC80-C00536AA43C7}"/>
              </a:ext>
            </a:extLst>
          </p:cNvPr>
          <p:cNvSpPr txBox="1"/>
          <p:nvPr/>
        </p:nvSpPr>
        <p:spPr>
          <a:xfrm>
            <a:off x="5294629" y="1855492"/>
            <a:ext cx="1602742" cy="369332"/>
          </a:xfrm>
          <a:prstGeom prst="rect">
            <a:avLst/>
          </a:prstGeom>
          <a:noFill/>
        </p:spPr>
        <p:txBody>
          <a:bodyPr wrap="square">
            <a:spAutoFit/>
          </a:bodyPr>
          <a:lstStyle/>
          <a:p>
            <a:r>
              <a:rPr lang="nl-NL" sz="1800" b="1"/>
              <a:t>Het probleem</a:t>
            </a:r>
            <a:endParaRPr lang="nl-NL"/>
          </a:p>
        </p:txBody>
      </p:sp>
      <p:pic>
        <p:nvPicPr>
          <p:cNvPr id="14" name="Afbeelding 13">
            <a:extLst>
              <a:ext uri="{FF2B5EF4-FFF2-40B4-BE49-F238E27FC236}">
                <a16:creationId xmlns:a16="http://schemas.microsoft.com/office/drawing/2014/main" id="{17DCFAE4-8517-401C-8938-8DBAAAB63749}"/>
              </a:ext>
            </a:extLst>
          </p:cNvPr>
          <p:cNvPicPr>
            <a:picLocks noChangeAspect="1"/>
          </p:cNvPicPr>
          <p:nvPr/>
        </p:nvPicPr>
        <p:blipFill rotWithShape="1">
          <a:blip r:embed="rId4">
            <a:extLst>
              <a:ext uri="{28A0092B-C50C-407E-A947-70E740481C1C}">
                <a14:useLocalDpi xmlns:a14="http://schemas.microsoft.com/office/drawing/2010/main" val="0"/>
              </a:ext>
            </a:extLst>
          </a:blip>
          <a:srcRect b="16530"/>
          <a:stretch/>
        </p:blipFill>
        <p:spPr>
          <a:xfrm>
            <a:off x="4851725" y="2390400"/>
            <a:ext cx="2488549" cy="2077200"/>
          </a:xfrm>
          <a:prstGeom prst="rect">
            <a:avLst/>
          </a:prstGeom>
        </p:spPr>
      </p:pic>
      <p:sp>
        <p:nvSpPr>
          <p:cNvPr id="15" name="Tekstvak 14">
            <a:extLst>
              <a:ext uri="{FF2B5EF4-FFF2-40B4-BE49-F238E27FC236}">
                <a16:creationId xmlns:a16="http://schemas.microsoft.com/office/drawing/2014/main" id="{9DB538F4-7124-4331-964E-28EF5879A57F}"/>
              </a:ext>
            </a:extLst>
          </p:cNvPr>
          <p:cNvSpPr txBox="1"/>
          <p:nvPr/>
        </p:nvSpPr>
        <p:spPr>
          <a:xfrm>
            <a:off x="4677628" y="4633175"/>
            <a:ext cx="3608540" cy="1169551"/>
          </a:xfrm>
          <a:prstGeom prst="rect">
            <a:avLst/>
          </a:prstGeom>
          <a:noFill/>
        </p:spPr>
        <p:txBody>
          <a:bodyPr wrap="square" rtlCol="0">
            <a:spAutoFit/>
          </a:bodyPr>
          <a:lstStyle/>
          <a:p>
            <a:pPr marL="285750" indent="-285750">
              <a:buFont typeface="Arial" panose="020B0604020202020204" pitchFamily="34" charset="0"/>
              <a:buChar char="•"/>
            </a:pPr>
            <a:r>
              <a:rPr lang="nl-NL" sz="1400"/>
              <a:t>Mensen worden bang, kunnen of durven niet meer te fietsen</a:t>
            </a:r>
          </a:p>
          <a:p>
            <a:pPr marL="285750" indent="-285750">
              <a:buFont typeface="Arial" panose="020B0604020202020204" pitchFamily="34" charset="0"/>
              <a:buChar char="•"/>
            </a:pPr>
            <a:r>
              <a:rPr lang="nl-NL" sz="1400"/>
              <a:t>Kwijtraken mobiliteit </a:t>
            </a:r>
          </a:p>
          <a:p>
            <a:pPr marL="285750" indent="-285750">
              <a:buFont typeface="Arial" panose="020B0604020202020204" pitchFamily="34" charset="0"/>
              <a:buChar char="•"/>
            </a:pPr>
            <a:r>
              <a:rPr lang="nl-NL" sz="1400"/>
              <a:t>Kwijtraken zelfredzaamheid en vrijheid</a:t>
            </a:r>
          </a:p>
          <a:p>
            <a:pPr marL="285750" indent="-285750">
              <a:buFont typeface="Arial" panose="020B0604020202020204" pitchFamily="34" charset="0"/>
              <a:buChar char="•"/>
            </a:pPr>
            <a:endParaRPr lang="nl-NL" sz="1400"/>
          </a:p>
        </p:txBody>
      </p:sp>
      <p:sp>
        <p:nvSpPr>
          <p:cNvPr id="16" name="Tekstvak 15">
            <a:extLst>
              <a:ext uri="{FF2B5EF4-FFF2-40B4-BE49-F238E27FC236}">
                <a16:creationId xmlns:a16="http://schemas.microsoft.com/office/drawing/2014/main" id="{A02EF6E6-32AD-4F99-8E81-4EA84E3D9E87}"/>
              </a:ext>
            </a:extLst>
          </p:cNvPr>
          <p:cNvSpPr txBox="1"/>
          <p:nvPr/>
        </p:nvSpPr>
        <p:spPr>
          <a:xfrm>
            <a:off x="9417522" y="1855492"/>
            <a:ext cx="1231776" cy="369332"/>
          </a:xfrm>
          <a:prstGeom prst="rect">
            <a:avLst/>
          </a:prstGeom>
          <a:noFill/>
        </p:spPr>
        <p:txBody>
          <a:bodyPr wrap="square">
            <a:spAutoFit/>
          </a:bodyPr>
          <a:lstStyle/>
          <a:p>
            <a:r>
              <a:rPr lang="nl-NL" b="1"/>
              <a:t>Eigen fiets</a:t>
            </a:r>
            <a:endParaRPr lang="nl-NL"/>
          </a:p>
        </p:txBody>
      </p:sp>
      <p:pic>
        <p:nvPicPr>
          <p:cNvPr id="17" name="Afbeelding 16">
            <a:extLst>
              <a:ext uri="{FF2B5EF4-FFF2-40B4-BE49-F238E27FC236}">
                <a16:creationId xmlns:a16="http://schemas.microsoft.com/office/drawing/2014/main" id="{B6272B49-CDCE-4F3F-8400-F653245ADA50}"/>
              </a:ext>
            </a:extLst>
          </p:cNvPr>
          <p:cNvPicPr>
            <a:picLocks noChangeAspect="1"/>
          </p:cNvPicPr>
          <p:nvPr/>
        </p:nvPicPr>
        <p:blipFill rotWithShape="1">
          <a:blip r:embed="rId5">
            <a:extLst>
              <a:ext uri="{28A0092B-C50C-407E-A947-70E740481C1C}">
                <a14:useLocalDpi xmlns:a14="http://schemas.microsoft.com/office/drawing/2010/main" val="0"/>
              </a:ext>
            </a:extLst>
          </a:blip>
          <a:srcRect t="7436" b="15388"/>
          <a:stretch/>
        </p:blipFill>
        <p:spPr>
          <a:xfrm>
            <a:off x="8687678" y="2390400"/>
            <a:ext cx="2691466" cy="2077200"/>
          </a:xfrm>
          <a:prstGeom prst="rect">
            <a:avLst/>
          </a:prstGeom>
        </p:spPr>
      </p:pic>
      <p:sp>
        <p:nvSpPr>
          <p:cNvPr id="18" name="Tekstvak 17">
            <a:extLst>
              <a:ext uri="{FF2B5EF4-FFF2-40B4-BE49-F238E27FC236}">
                <a16:creationId xmlns:a16="http://schemas.microsoft.com/office/drawing/2014/main" id="{C5E6C148-43C7-47D1-86C9-52566C3C8A05}"/>
              </a:ext>
            </a:extLst>
          </p:cNvPr>
          <p:cNvSpPr txBox="1"/>
          <p:nvPr/>
        </p:nvSpPr>
        <p:spPr>
          <a:xfrm>
            <a:off x="8316189" y="4629038"/>
            <a:ext cx="3434443" cy="1384995"/>
          </a:xfrm>
          <a:prstGeom prst="rect">
            <a:avLst/>
          </a:prstGeom>
          <a:noFill/>
        </p:spPr>
        <p:txBody>
          <a:bodyPr wrap="square" rtlCol="0">
            <a:spAutoFit/>
          </a:bodyPr>
          <a:lstStyle/>
          <a:p>
            <a:pPr marL="285750" indent="-285750">
              <a:buFont typeface="Arial" panose="020B0604020202020204" pitchFamily="34" charset="0"/>
              <a:buChar char="•"/>
            </a:pPr>
            <a:r>
              <a:rPr lang="nl-NL" sz="1400"/>
              <a:t>Bijna de helft van de 65-plussers heeft een elektrische fiets!</a:t>
            </a:r>
          </a:p>
          <a:p>
            <a:pPr marL="285750" indent="-285750">
              <a:buFont typeface="Arial" panose="020B0604020202020204" pitchFamily="34" charset="0"/>
              <a:buChar char="•"/>
            </a:pPr>
            <a:r>
              <a:rPr lang="nl-NL" sz="1400"/>
              <a:t>Gemiddelde prijs elektrische fiets €2.260</a:t>
            </a:r>
          </a:p>
          <a:p>
            <a:pPr marL="285750" indent="-285750">
              <a:buFont typeface="Arial" panose="020B0604020202020204" pitchFamily="34" charset="0"/>
              <a:buChar char="•"/>
            </a:pPr>
            <a:r>
              <a:rPr lang="nl-NL" sz="1400"/>
              <a:t>Mensen zijn financieel en emotioneel en praktisch gehecht aan eigen fiets.</a:t>
            </a:r>
          </a:p>
          <a:p>
            <a:pPr marL="285750" indent="-285750">
              <a:buFont typeface="Arial" panose="020B0604020202020204" pitchFamily="34" charset="0"/>
              <a:buChar char="•"/>
            </a:pPr>
            <a:r>
              <a:rPr lang="nl-NL" sz="1400"/>
              <a:t>Is een hometrainer de oplossing?</a:t>
            </a:r>
          </a:p>
        </p:txBody>
      </p:sp>
    </p:spTree>
    <p:extLst>
      <p:ext uri="{BB962C8B-B14F-4D97-AF65-F5344CB8AC3E}">
        <p14:creationId xmlns:p14="http://schemas.microsoft.com/office/powerpoint/2010/main" val="404025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52C15-CDDF-444D-80A7-F72086078499}"/>
              </a:ext>
            </a:extLst>
          </p:cNvPr>
          <p:cNvSpPr>
            <a:spLocks noGrp="1"/>
          </p:cNvSpPr>
          <p:nvPr>
            <p:ph type="title"/>
          </p:nvPr>
        </p:nvSpPr>
        <p:spPr/>
        <p:txBody>
          <a:bodyPr/>
          <a:lstStyle/>
          <a:p>
            <a:r>
              <a:rPr lang="nl-NL"/>
              <a:t>Dé oplossing</a:t>
            </a:r>
          </a:p>
        </p:txBody>
      </p:sp>
      <p:sp>
        <p:nvSpPr>
          <p:cNvPr id="3" name="Tijdelijke aanduiding voor inhoud 2">
            <a:extLst>
              <a:ext uri="{FF2B5EF4-FFF2-40B4-BE49-F238E27FC236}">
                <a16:creationId xmlns:a16="http://schemas.microsoft.com/office/drawing/2014/main" id="{2B698FE6-3E62-4D6B-8199-57BA546263AB}"/>
              </a:ext>
            </a:extLst>
          </p:cNvPr>
          <p:cNvSpPr>
            <a:spLocks noGrp="1"/>
          </p:cNvSpPr>
          <p:nvPr>
            <p:ph idx="1"/>
          </p:nvPr>
        </p:nvSpPr>
        <p:spPr>
          <a:xfrm>
            <a:off x="1064028" y="1990725"/>
            <a:ext cx="10785594" cy="4186238"/>
          </a:xfrm>
        </p:spPr>
        <p:txBody>
          <a:bodyPr>
            <a:normAutofit/>
          </a:bodyPr>
          <a:lstStyle/>
          <a:p>
            <a:pPr marL="0" indent="0" algn="just">
              <a:buNone/>
            </a:pPr>
            <a:r>
              <a:rPr lang="nl-NL" sz="1800"/>
              <a:t>Een gepatenteerde ombouwmodule welke het mogelijk maakt om je eigen fiets te laten ombouwen tot driewieler. Op deze manier kan men genieten van de stabiliteit van een driewieler met behoud van eigen fiets! </a:t>
            </a:r>
            <a:r>
              <a:rPr lang="nl-NL" sz="1800">
                <a:effectLst/>
                <a:latin typeface="Calibri" panose="020F0502020204030204" pitchFamily="34" charset="0"/>
                <a:ea typeface="Calibri" panose="020F0502020204030204" pitchFamily="34" charset="0"/>
                <a:cs typeface="Times New Roman" panose="02020603050405020304" pitchFamily="18" charset="0"/>
              </a:rPr>
              <a:t>De Tworby is officieel goedgekeurd en getest volgens de CE-markering voor medische hulpmiddelen.</a:t>
            </a:r>
            <a:endParaRPr lang="nl-NL" sz="1800"/>
          </a:p>
        </p:txBody>
      </p:sp>
      <p:sp>
        <p:nvSpPr>
          <p:cNvPr id="4" name="Tijdelijke aanduiding voor datum 3">
            <a:extLst>
              <a:ext uri="{FF2B5EF4-FFF2-40B4-BE49-F238E27FC236}">
                <a16:creationId xmlns:a16="http://schemas.microsoft.com/office/drawing/2014/main" id="{1BA9FDFC-AC7B-4FF9-8392-EB3ABB209232}"/>
              </a:ext>
            </a:extLst>
          </p:cNvPr>
          <p:cNvSpPr>
            <a:spLocks noGrp="1"/>
          </p:cNvSpPr>
          <p:nvPr>
            <p:ph type="dt" sz="half" idx="10"/>
          </p:nvPr>
        </p:nvSpPr>
        <p:spPr/>
        <p:txBody>
          <a:bodyPr/>
          <a:lstStyle/>
          <a:p>
            <a:fld id="{C299D463-B7E5-4461-89E3-E7AFEA93D1A2}"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30F22190-CAA2-4159-BDC5-B78C8F9BD126}"/>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719E7EA2-F4C3-47CB-8993-23B3D820ED01}"/>
              </a:ext>
            </a:extLst>
          </p:cNvPr>
          <p:cNvSpPr>
            <a:spLocks noGrp="1"/>
          </p:cNvSpPr>
          <p:nvPr>
            <p:ph type="sldNum" sz="quarter" idx="12"/>
          </p:nvPr>
        </p:nvSpPr>
        <p:spPr/>
        <p:txBody>
          <a:bodyPr/>
          <a:lstStyle/>
          <a:p>
            <a:fld id="{67386D6B-7090-4373-9B5B-E15FDCBDE764}" type="slidenum">
              <a:rPr lang="nl-NL" smtClean="0"/>
              <a:t>5</a:t>
            </a:fld>
            <a:endParaRPr lang="nl-NL"/>
          </a:p>
        </p:txBody>
      </p:sp>
      <p:pic>
        <p:nvPicPr>
          <p:cNvPr id="7" name="Tijdelijke aanduiding voor inhoud 16" descr="Afbeelding met fiets, zitten, person, rijden&#10;&#10;Automatisch gegenereerde beschrijving">
            <a:extLst>
              <a:ext uri="{FF2B5EF4-FFF2-40B4-BE49-F238E27FC236}">
                <a16:creationId xmlns:a16="http://schemas.microsoft.com/office/drawing/2014/main" id="{97124723-C3A5-4D45-AE7D-8A2C53DD6B42}"/>
              </a:ext>
            </a:extLst>
          </p:cNvPr>
          <p:cNvPicPr>
            <a:picLocks noChangeAspect="1"/>
          </p:cNvPicPr>
          <p:nvPr/>
        </p:nvPicPr>
        <p:blipFill rotWithShape="1">
          <a:blip r:embed="rId2">
            <a:extLst>
              <a:ext uri="{28A0092B-C50C-407E-A947-70E740481C1C}">
                <a14:useLocalDpi xmlns:a14="http://schemas.microsoft.com/office/drawing/2010/main" val="0"/>
              </a:ext>
            </a:extLst>
          </a:blip>
          <a:srcRect l="20009" t="8228" r="9916" b="14333"/>
          <a:stretch/>
        </p:blipFill>
        <p:spPr>
          <a:xfrm>
            <a:off x="983614" y="3001163"/>
            <a:ext cx="4886558" cy="3600000"/>
          </a:xfrm>
          <a:prstGeom prst="rect">
            <a:avLst/>
          </a:prstGeom>
        </p:spPr>
      </p:pic>
      <p:pic>
        <p:nvPicPr>
          <p:cNvPr id="8" name="Tijdelijke aanduiding voor inhoud 18" descr="Afbeelding met fiets, zitten, leunen, geparkeerd&#10;&#10;Automatisch gegenereerde beschrijving">
            <a:extLst>
              <a:ext uri="{FF2B5EF4-FFF2-40B4-BE49-F238E27FC236}">
                <a16:creationId xmlns:a16="http://schemas.microsoft.com/office/drawing/2014/main" id="{128ADF20-015D-44BD-8644-5BD5FAF657B9}"/>
              </a:ext>
            </a:extLst>
          </p:cNvPr>
          <p:cNvPicPr>
            <a:picLocks noChangeAspect="1"/>
          </p:cNvPicPr>
          <p:nvPr/>
        </p:nvPicPr>
        <p:blipFill rotWithShape="1">
          <a:blip r:embed="rId3">
            <a:extLst>
              <a:ext uri="{28A0092B-C50C-407E-A947-70E740481C1C}">
                <a14:useLocalDpi xmlns:a14="http://schemas.microsoft.com/office/drawing/2010/main" val="0"/>
              </a:ext>
            </a:extLst>
          </a:blip>
          <a:srcRect l="14449" t="5188" r="15285" b="15886"/>
          <a:stretch/>
        </p:blipFill>
        <p:spPr>
          <a:xfrm>
            <a:off x="6320586" y="3001163"/>
            <a:ext cx="4807386" cy="3600000"/>
          </a:xfrm>
          <a:prstGeom prst="rect">
            <a:avLst/>
          </a:prstGeom>
        </p:spPr>
      </p:pic>
    </p:spTree>
    <p:extLst>
      <p:ext uri="{BB962C8B-B14F-4D97-AF65-F5344CB8AC3E}">
        <p14:creationId xmlns:p14="http://schemas.microsoft.com/office/powerpoint/2010/main" val="1157625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91CED-24AA-46BF-BB1E-AA751EFEE27A}"/>
              </a:ext>
            </a:extLst>
          </p:cNvPr>
          <p:cNvSpPr>
            <a:spLocks noGrp="1"/>
          </p:cNvSpPr>
          <p:nvPr>
            <p:ph type="title"/>
          </p:nvPr>
        </p:nvSpPr>
        <p:spPr/>
        <p:txBody>
          <a:bodyPr/>
          <a:lstStyle/>
          <a:p>
            <a:r>
              <a:rPr lang="nl-NL"/>
              <a:t>Wat is ons doel?</a:t>
            </a:r>
          </a:p>
        </p:txBody>
      </p:sp>
      <p:sp>
        <p:nvSpPr>
          <p:cNvPr id="3" name="Tijdelijke aanduiding voor inhoud 2">
            <a:extLst>
              <a:ext uri="{FF2B5EF4-FFF2-40B4-BE49-F238E27FC236}">
                <a16:creationId xmlns:a16="http://schemas.microsoft.com/office/drawing/2014/main" id="{98726A1E-02B4-4E0C-A10F-749FEB458E4C}"/>
              </a:ext>
            </a:extLst>
          </p:cNvPr>
          <p:cNvSpPr>
            <a:spLocks noGrp="1"/>
          </p:cNvSpPr>
          <p:nvPr>
            <p:ph idx="1"/>
          </p:nvPr>
        </p:nvSpPr>
        <p:spPr/>
        <p:txBody>
          <a:bodyPr>
            <a:normAutofit/>
          </a:bodyPr>
          <a:lstStyle/>
          <a:p>
            <a:pPr marL="0" indent="0" algn="just">
              <a:lnSpc>
                <a:spcPct val="125000"/>
              </a:lnSpc>
              <a:buNone/>
            </a:pPr>
            <a:r>
              <a:rPr lang="nl-NL" sz="2000"/>
              <a:t>Als mensen niet meer kunnen of durven te fietsen raken zij een groot deel van hun vrijheid en zelfredzaamheid kwijt. Tevens zorgt het voor een achteruitgang van de vitaliteit omdat fietsen een van de beste en minst belastende manieren is voor mensen om te bewegen. Voor mensen met Parkinson(isme) om minimaal drie keer per week intensief te fietsen. De Tworby zorgt er voor dat mensen weer de weg op kunnen met hun eigen fiets. Op deze manier kunnen ze weer zelf genieten van de omgeving.</a:t>
            </a:r>
          </a:p>
        </p:txBody>
      </p:sp>
      <p:sp>
        <p:nvSpPr>
          <p:cNvPr id="4" name="Tijdelijke aanduiding voor datum 3">
            <a:extLst>
              <a:ext uri="{FF2B5EF4-FFF2-40B4-BE49-F238E27FC236}">
                <a16:creationId xmlns:a16="http://schemas.microsoft.com/office/drawing/2014/main" id="{9C4A4B3C-4088-4A22-9948-08B55A1D761E}"/>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A80143B2-DA53-4278-8C45-31C764394DED}"/>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0FA75178-1A16-41A0-9AC9-B34CF18AACC9}"/>
              </a:ext>
            </a:extLst>
          </p:cNvPr>
          <p:cNvSpPr>
            <a:spLocks noGrp="1"/>
          </p:cNvSpPr>
          <p:nvPr>
            <p:ph type="sldNum" sz="quarter" idx="12"/>
          </p:nvPr>
        </p:nvSpPr>
        <p:spPr/>
        <p:txBody>
          <a:bodyPr/>
          <a:lstStyle/>
          <a:p>
            <a:fld id="{67386D6B-7090-4373-9B5B-E15FDCBDE764}" type="slidenum">
              <a:rPr lang="nl-NL" smtClean="0"/>
              <a:t>6</a:t>
            </a:fld>
            <a:endParaRPr lang="nl-NL"/>
          </a:p>
        </p:txBody>
      </p:sp>
      <p:grpSp>
        <p:nvGrpSpPr>
          <p:cNvPr id="7" name="Groep 6">
            <a:extLst>
              <a:ext uri="{FF2B5EF4-FFF2-40B4-BE49-F238E27FC236}">
                <a16:creationId xmlns:a16="http://schemas.microsoft.com/office/drawing/2014/main" id="{6EF98EAF-27D9-45B8-ADAA-0DB735D70DE4}"/>
              </a:ext>
            </a:extLst>
          </p:cNvPr>
          <p:cNvGrpSpPr/>
          <p:nvPr/>
        </p:nvGrpSpPr>
        <p:grpSpPr>
          <a:xfrm>
            <a:off x="1139716" y="4325720"/>
            <a:ext cx="2267544" cy="2030630"/>
            <a:chOff x="998273" y="2869857"/>
            <a:chExt cx="2267544" cy="2030630"/>
          </a:xfrm>
        </p:grpSpPr>
        <p:pic>
          <p:nvPicPr>
            <p:cNvPr id="8" name="Afbeelding 7">
              <a:extLst>
                <a:ext uri="{FF2B5EF4-FFF2-40B4-BE49-F238E27FC236}">
                  <a16:creationId xmlns:a16="http://schemas.microsoft.com/office/drawing/2014/main" id="{191A7CF9-F1ED-4DCE-9A42-47723A4FC376}"/>
                </a:ext>
              </a:extLst>
            </p:cNvPr>
            <p:cNvPicPr>
              <a:picLocks noChangeAspect="1"/>
            </p:cNvPicPr>
            <p:nvPr/>
          </p:nvPicPr>
          <p:blipFill rotWithShape="1">
            <a:blip r:embed="rId2">
              <a:extLst>
                <a:ext uri="{28A0092B-C50C-407E-A947-70E740481C1C}">
                  <a14:useLocalDpi xmlns:a14="http://schemas.microsoft.com/office/drawing/2010/main" val="0"/>
                </a:ext>
              </a:extLst>
            </a:blip>
            <a:srcRect b="20416"/>
            <a:stretch/>
          </p:blipFill>
          <p:spPr>
            <a:xfrm>
              <a:off x="1117973" y="2869857"/>
              <a:ext cx="2035602" cy="1620000"/>
            </a:xfrm>
            <a:prstGeom prst="rect">
              <a:avLst/>
            </a:prstGeom>
          </p:spPr>
        </p:pic>
        <p:sp>
          <p:nvSpPr>
            <p:cNvPr id="9" name="Tekstvak 8">
              <a:extLst>
                <a:ext uri="{FF2B5EF4-FFF2-40B4-BE49-F238E27FC236}">
                  <a16:creationId xmlns:a16="http://schemas.microsoft.com/office/drawing/2014/main" id="{7DF53BB7-9A1F-49AC-B67E-06103681910F}"/>
                </a:ext>
              </a:extLst>
            </p:cNvPr>
            <p:cNvSpPr txBox="1"/>
            <p:nvPr/>
          </p:nvSpPr>
          <p:spPr>
            <a:xfrm>
              <a:off x="998273" y="4438822"/>
              <a:ext cx="2267544" cy="461665"/>
            </a:xfrm>
            <a:prstGeom prst="rect">
              <a:avLst/>
            </a:prstGeom>
            <a:noFill/>
          </p:spPr>
          <p:txBody>
            <a:bodyPr wrap="none" rtlCol="0">
              <a:spAutoFit/>
            </a:bodyPr>
            <a:lstStyle/>
            <a:p>
              <a:r>
                <a:rPr lang="nl-NL" sz="2400"/>
                <a:t>Zelfredzaamheid</a:t>
              </a:r>
              <a:endParaRPr lang="nl-NL" sz="2800"/>
            </a:p>
          </p:txBody>
        </p:sp>
      </p:grpSp>
      <p:grpSp>
        <p:nvGrpSpPr>
          <p:cNvPr id="10" name="Groep 9">
            <a:extLst>
              <a:ext uri="{FF2B5EF4-FFF2-40B4-BE49-F238E27FC236}">
                <a16:creationId xmlns:a16="http://schemas.microsoft.com/office/drawing/2014/main" id="{8987E82F-3CCA-4992-BC75-D6CF3A81DF89}"/>
              </a:ext>
            </a:extLst>
          </p:cNvPr>
          <p:cNvGrpSpPr/>
          <p:nvPr/>
        </p:nvGrpSpPr>
        <p:grpSpPr>
          <a:xfrm>
            <a:off x="7131185" y="4274685"/>
            <a:ext cx="1875242" cy="2081665"/>
            <a:chOff x="6785555" y="2818820"/>
            <a:chExt cx="1875242" cy="2081665"/>
          </a:xfrm>
        </p:grpSpPr>
        <p:pic>
          <p:nvPicPr>
            <p:cNvPr id="11" name="Afbeelding 10">
              <a:extLst>
                <a:ext uri="{FF2B5EF4-FFF2-40B4-BE49-F238E27FC236}">
                  <a16:creationId xmlns:a16="http://schemas.microsoft.com/office/drawing/2014/main" id="{E86EAC9F-F7DC-4C79-8122-E6945B8ADC06}"/>
                </a:ext>
              </a:extLst>
            </p:cNvPr>
            <p:cNvPicPr>
              <a:picLocks noChangeAspect="1"/>
            </p:cNvPicPr>
            <p:nvPr/>
          </p:nvPicPr>
          <p:blipFill rotWithShape="1">
            <a:blip r:embed="rId3">
              <a:extLst>
                <a:ext uri="{28A0092B-C50C-407E-A947-70E740481C1C}">
                  <a14:useLocalDpi xmlns:a14="http://schemas.microsoft.com/office/drawing/2010/main" val="0"/>
                </a:ext>
              </a:extLst>
            </a:blip>
            <a:srcRect b="13611"/>
            <a:stretch/>
          </p:blipFill>
          <p:spPr>
            <a:xfrm>
              <a:off x="6785555" y="2818820"/>
              <a:ext cx="1875242" cy="1620000"/>
            </a:xfrm>
            <a:prstGeom prst="rect">
              <a:avLst/>
            </a:prstGeom>
          </p:spPr>
        </p:pic>
        <p:sp>
          <p:nvSpPr>
            <p:cNvPr id="12" name="Tekstvak 11">
              <a:extLst>
                <a:ext uri="{FF2B5EF4-FFF2-40B4-BE49-F238E27FC236}">
                  <a16:creationId xmlns:a16="http://schemas.microsoft.com/office/drawing/2014/main" id="{91BC0F9E-BD92-48AA-BA07-E97CC8E1009D}"/>
                </a:ext>
              </a:extLst>
            </p:cNvPr>
            <p:cNvSpPr txBox="1"/>
            <p:nvPr/>
          </p:nvSpPr>
          <p:spPr>
            <a:xfrm>
              <a:off x="7013727" y="4438820"/>
              <a:ext cx="1243546" cy="461665"/>
            </a:xfrm>
            <a:prstGeom prst="rect">
              <a:avLst/>
            </a:prstGeom>
            <a:noFill/>
          </p:spPr>
          <p:txBody>
            <a:bodyPr wrap="none" rtlCol="0">
              <a:spAutoFit/>
            </a:bodyPr>
            <a:lstStyle/>
            <a:p>
              <a:r>
                <a:rPr lang="nl-NL" sz="2400"/>
                <a:t>Vitaliteit</a:t>
              </a:r>
              <a:endParaRPr lang="nl-NL" sz="2800"/>
            </a:p>
          </p:txBody>
        </p:sp>
      </p:grpSp>
      <p:grpSp>
        <p:nvGrpSpPr>
          <p:cNvPr id="13" name="Groep 12">
            <a:extLst>
              <a:ext uri="{FF2B5EF4-FFF2-40B4-BE49-F238E27FC236}">
                <a16:creationId xmlns:a16="http://schemas.microsoft.com/office/drawing/2014/main" id="{3CA7C8EF-6DB6-45D7-A825-3F87E0091A7E}"/>
              </a:ext>
            </a:extLst>
          </p:cNvPr>
          <p:cNvGrpSpPr/>
          <p:nvPr/>
        </p:nvGrpSpPr>
        <p:grpSpPr>
          <a:xfrm>
            <a:off x="10208378" y="4274685"/>
            <a:ext cx="1934329" cy="2081665"/>
            <a:chOff x="9597360" y="2818820"/>
            <a:chExt cx="1934329" cy="2081665"/>
          </a:xfrm>
        </p:grpSpPr>
        <p:pic>
          <p:nvPicPr>
            <p:cNvPr id="14" name="Afbeelding 13">
              <a:extLst>
                <a:ext uri="{FF2B5EF4-FFF2-40B4-BE49-F238E27FC236}">
                  <a16:creationId xmlns:a16="http://schemas.microsoft.com/office/drawing/2014/main" id="{5D390FA8-B798-48C7-8234-3474C85B2BF2}"/>
                </a:ext>
              </a:extLst>
            </p:cNvPr>
            <p:cNvPicPr>
              <a:picLocks noChangeAspect="1"/>
            </p:cNvPicPr>
            <p:nvPr/>
          </p:nvPicPr>
          <p:blipFill rotWithShape="1">
            <a:blip r:embed="rId4">
              <a:extLst>
                <a:ext uri="{28A0092B-C50C-407E-A947-70E740481C1C}">
                  <a14:useLocalDpi xmlns:a14="http://schemas.microsoft.com/office/drawing/2010/main" val="0"/>
                </a:ext>
              </a:extLst>
            </a:blip>
            <a:srcRect b="16250"/>
            <a:stretch/>
          </p:blipFill>
          <p:spPr>
            <a:xfrm>
              <a:off x="9597360" y="2818820"/>
              <a:ext cx="1934329" cy="1620000"/>
            </a:xfrm>
            <a:prstGeom prst="rect">
              <a:avLst/>
            </a:prstGeom>
          </p:spPr>
        </p:pic>
        <p:sp>
          <p:nvSpPr>
            <p:cNvPr id="15" name="Tekstvak 14">
              <a:extLst>
                <a:ext uri="{FF2B5EF4-FFF2-40B4-BE49-F238E27FC236}">
                  <a16:creationId xmlns:a16="http://schemas.microsoft.com/office/drawing/2014/main" id="{F6E10294-2423-4511-B8C5-A91C1BA45A17}"/>
                </a:ext>
              </a:extLst>
            </p:cNvPr>
            <p:cNvSpPr txBox="1"/>
            <p:nvPr/>
          </p:nvSpPr>
          <p:spPr>
            <a:xfrm>
              <a:off x="9764594" y="4438820"/>
              <a:ext cx="1402050" cy="461665"/>
            </a:xfrm>
            <a:prstGeom prst="rect">
              <a:avLst/>
            </a:prstGeom>
            <a:noFill/>
          </p:spPr>
          <p:txBody>
            <a:bodyPr wrap="none" rtlCol="0">
              <a:spAutoFit/>
            </a:bodyPr>
            <a:lstStyle/>
            <a:p>
              <a:r>
                <a:rPr lang="nl-NL" sz="2400"/>
                <a:t>Veiligheid</a:t>
              </a:r>
              <a:endParaRPr lang="nl-NL" sz="2800"/>
            </a:p>
          </p:txBody>
        </p:sp>
      </p:grpSp>
      <p:grpSp>
        <p:nvGrpSpPr>
          <p:cNvPr id="16" name="Groep 15">
            <a:extLst>
              <a:ext uri="{FF2B5EF4-FFF2-40B4-BE49-F238E27FC236}">
                <a16:creationId xmlns:a16="http://schemas.microsoft.com/office/drawing/2014/main" id="{820F7AD2-D5C2-4BE1-948C-CDD11F98EE0D}"/>
              </a:ext>
            </a:extLst>
          </p:cNvPr>
          <p:cNvGrpSpPr/>
          <p:nvPr/>
        </p:nvGrpSpPr>
        <p:grpSpPr>
          <a:xfrm>
            <a:off x="4271316" y="4325720"/>
            <a:ext cx="1883571" cy="2030953"/>
            <a:chOff x="3909473" y="2869532"/>
            <a:chExt cx="1883571" cy="2030953"/>
          </a:xfrm>
        </p:grpSpPr>
        <p:pic>
          <p:nvPicPr>
            <p:cNvPr id="17" name="Tijdelijke aanduiding voor inhoud 7">
              <a:extLst>
                <a:ext uri="{FF2B5EF4-FFF2-40B4-BE49-F238E27FC236}">
                  <a16:creationId xmlns:a16="http://schemas.microsoft.com/office/drawing/2014/main" id="{15872541-A422-4BEB-B5CD-00D772A8420F}"/>
                </a:ext>
              </a:extLst>
            </p:cNvPr>
            <p:cNvPicPr>
              <a:picLocks noChangeAspect="1"/>
            </p:cNvPicPr>
            <p:nvPr/>
          </p:nvPicPr>
          <p:blipFill rotWithShape="1">
            <a:blip r:embed="rId5">
              <a:extLst>
                <a:ext uri="{28A0092B-C50C-407E-A947-70E740481C1C}">
                  <a14:useLocalDpi xmlns:a14="http://schemas.microsoft.com/office/drawing/2010/main" val="0"/>
                </a:ext>
              </a:extLst>
            </a:blip>
            <a:srcRect b="13993"/>
            <a:stretch/>
          </p:blipFill>
          <p:spPr>
            <a:xfrm>
              <a:off x="3909473" y="2869532"/>
              <a:ext cx="1883571" cy="1620000"/>
            </a:xfrm>
            <a:prstGeom prst="rect">
              <a:avLst/>
            </a:prstGeom>
          </p:spPr>
        </p:pic>
        <p:sp>
          <p:nvSpPr>
            <p:cNvPr id="18" name="Tekstvak 17">
              <a:extLst>
                <a:ext uri="{FF2B5EF4-FFF2-40B4-BE49-F238E27FC236}">
                  <a16:creationId xmlns:a16="http://schemas.microsoft.com/office/drawing/2014/main" id="{71CC317C-B866-4CAB-9392-595EBD605204}"/>
                </a:ext>
              </a:extLst>
            </p:cNvPr>
            <p:cNvSpPr txBox="1"/>
            <p:nvPr/>
          </p:nvSpPr>
          <p:spPr>
            <a:xfrm>
              <a:off x="4195855" y="4438820"/>
              <a:ext cx="1151790" cy="461665"/>
            </a:xfrm>
            <a:prstGeom prst="rect">
              <a:avLst/>
            </a:prstGeom>
            <a:noFill/>
          </p:spPr>
          <p:txBody>
            <a:bodyPr wrap="none" rtlCol="0">
              <a:spAutoFit/>
            </a:bodyPr>
            <a:lstStyle/>
            <a:p>
              <a:r>
                <a:rPr lang="nl-NL" sz="2400"/>
                <a:t>Vrijheid</a:t>
              </a:r>
              <a:endParaRPr lang="nl-NL" sz="2800"/>
            </a:p>
          </p:txBody>
        </p:sp>
      </p:grpSp>
    </p:spTree>
    <p:extLst>
      <p:ext uri="{BB962C8B-B14F-4D97-AF65-F5344CB8AC3E}">
        <p14:creationId xmlns:p14="http://schemas.microsoft.com/office/powerpoint/2010/main" val="3882798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E98CF-F46E-4C67-ACEF-0169234EE85A}"/>
              </a:ext>
            </a:extLst>
          </p:cNvPr>
          <p:cNvSpPr>
            <a:spLocks noGrp="1"/>
          </p:cNvSpPr>
          <p:nvPr>
            <p:ph type="title"/>
          </p:nvPr>
        </p:nvSpPr>
        <p:spPr/>
        <p:txBody>
          <a:bodyPr/>
          <a:lstStyle/>
          <a:p>
            <a:r>
              <a:rPr lang="nl-NL"/>
              <a:t>Ons doel gerealiseerd</a:t>
            </a:r>
          </a:p>
        </p:txBody>
      </p:sp>
      <p:sp>
        <p:nvSpPr>
          <p:cNvPr id="4" name="Tijdelijke aanduiding voor datum 3">
            <a:extLst>
              <a:ext uri="{FF2B5EF4-FFF2-40B4-BE49-F238E27FC236}">
                <a16:creationId xmlns:a16="http://schemas.microsoft.com/office/drawing/2014/main" id="{146D0DCE-C1F1-4128-9F12-002810156F66}"/>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F84F9280-69E4-4CC9-AF18-F4FA99490185}"/>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4AA4A4DD-E366-4CD1-AF79-C73C31885D83}"/>
              </a:ext>
            </a:extLst>
          </p:cNvPr>
          <p:cNvSpPr>
            <a:spLocks noGrp="1"/>
          </p:cNvSpPr>
          <p:nvPr>
            <p:ph type="sldNum" sz="quarter" idx="12"/>
          </p:nvPr>
        </p:nvSpPr>
        <p:spPr/>
        <p:txBody>
          <a:bodyPr/>
          <a:lstStyle/>
          <a:p>
            <a:fld id="{67386D6B-7090-4373-9B5B-E15FDCBDE764}" type="slidenum">
              <a:rPr lang="nl-NL" smtClean="0"/>
              <a:t>7</a:t>
            </a:fld>
            <a:endParaRPr lang="nl-NL"/>
          </a:p>
        </p:txBody>
      </p:sp>
      <p:pic>
        <p:nvPicPr>
          <p:cNvPr id="19" name="Tijdelijke aanduiding voor inhoud 10">
            <a:extLst>
              <a:ext uri="{FF2B5EF4-FFF2-40B4-BE49-F238E27FC236}">
                <a16:creationId xmlns:a16="http://schemas.microsoft.com/office/drawing/2014/main" id="{0C4E2B3C-770F-439B-A38B-0BCF82158D99}"/>
              </a:ext>
            </a:extLst>
          </p:cNvPr>
          <p:cNvPicPr>
            <a:picLocks noChangeAspect="1"/>
          </p:cNvPicPr>
          <p:nvPr/>
        </p:nvPicPr>
        <p:blipFill rotWithShape="1">
          <a:blip r:embed="rId2">
            <a:alphaModFix/>
          </a:blip>
          <a:srcRect l="6873" t="5987" r="31173" b="20689"/>
          <a:stretch/>
        </p:blipFill>
        <p:spPr>
          <a:xfrm>
            <a:off x="1064029" y="1657698"/>
            <a:ext cx="2703738" cy="1800000"/>
          </a:xfrm>
          <a:prstGeom prst="rect">
            <a:avLst/>
          </a:prstGeom>
          <a:ln>
            <a:noFill/>
          </a:ln>
          <a:effectLst>
            <a:outerShdw blurRad="292100" dist="139700" dir="2700000" algn="tl" rotWithShape="0">
              <a:srgbClr val="333333">
                <a:alpha val="65000"/>
              </a:srgbClr>
            </a:outerShdw>
          </a:effectLst>
        </p:spPr>
      </p:pic>
      <p:sp>
        <p:nvSpPr>
          <p:cNvPr id="20" name="Tekstvak 19">
            <a:extLst>
              <a:ext uri="{FF2B5EF4-FFF2-40B4-BE49-F238E27FC236}">
                <a16:creationId xmlns:a16="http://schemas.microsoft.com/office/drawing/2014/main" id="{FCC6C9E1-8149-4818-AB5A-4BF35F5C73E5}"/>
              </a:ext>
            </a:extLst>
          </p:cNvPr>
          <p:cNvSpPr txBox="1"/>
          <p:nvPr/>
        </p:nvSpPr>
        <p:spPr>
          <a:xfrm>
            <a:off x="1064028" y="3429000"/>
            <a:ext cx="2927084" cy="523220"/>
          </a:xfrm>
          <a:prstGeom prst="rect">
            <a:avLst/>
          </a:prstGeom>
          <a:noFill/>
        </p:spPr>
        <p:txBody>
          <a:bodyPr wrap="square" rtlCol="0">
            <a:spAutoFit/>
          </a:bodyPr>
          <a:lstStyle/>
          <a:p>
            <a:pPr algn="ctr"/>
            <a:r>
              <a:rPr lang="nl-NL" sz="1400"/>
              <a:t>Meneer Knoops fiets door Tworby weer duizenden kilometers per jaar!</a:t>
            </a:r>
            <a:endParaRPr lang="nl-NL" sz="1600"/>
          </a:p>
        </p:txBody>
      </p:sp>
      <p:pic>
        <p:nvPicPr>
          <p:cNvPr id="21" name="Afbeelding 20" descr="Afbeelding met gebouw, buiten, weg, huis&#10;&#10;Automatisch gegenereerde beschrijving">
            <a:extLst>
              <a:ext uri="{FF2B5EF4-FFF2-40B4-BE49-F238E27FC236}">
                <a16:creationId xmlns:a16="http://schemas.microsoft.com/office/drawing/2014/main" id="{B7A361C8-4463-41D0-A999-F465E16F3B31}"/>
              </a:ext>
            </a:extLst>
          </p:cNvPr>
          <p:cNvPicPr>
            <a:picLocks noChangeAspect="1"/>
          </p:cNvPicPr>
          <p:nvPr/>
        </p:nvPicPr>
        <p:blipFill rotWithShape="1">
          <a:blip r:embed="rId3">
            <a:extLst>
              <a:ext uri="{28A0092B-C50C-407E-A947-70E740481C1C}">
                <a14:useLocalDpi xmlns:a14="http://schemas.microsoft.com/office/drawing/2010/main" val="0"/>
              </a:ext>
            </a:extLst>
          </a:blip>
          <a:srcRect l="17696" t="33158" r="25662" b="16667"/>
          <a:stretch/>
        </p:blipFill>
        <p:spPr>
          <a:xfrm>
            <a:off x="4737202" y="1690688"/>
            <a:ext cx="2709282" cy="1800000"/>
          </a:xfrm>
          <a:prstGeom prst="rect">
            <a:avLst/>
          </a:prstGeom>
        </p:spPr>
      </p:pic>
      <p:sp>
        <p:nvSpPr>
          <p:cNvPr id="22" name="Tekstvak 21">
            <a:extLst>
              <a:ext uri="{FF2B5EF4-FFF2-40B4-BE49-F238E27FC236}">
                <a16:creationId xmlns:a16="http://schemas.microsoft.com/office/drawing/2014/main" id="{E3DE085B-C16E-46F1-8172-C2C44FDAFE98}"/>
              </a:ext>
            </a:extLst>
          </p:cNvPr>
          <p:cNvSpPr txBox="1"/>
          <p:nvPr/>
        </p:nvSpPr>
        <p:spPr>
          <a:xfrm>
            <a:off x="4571236" y="3463463"/>
            <a:ext cx="3041214" cy="523220"/>
          </a:xfrm>
          <a:prstGeom prst="rect">
            <a:avLst/>
          </a:prstGeom>
          <a:noFill/>
        </p:spPr>
        <p:txBody>
          <a:bodyPr wrap="square" rtlCol="0">
            <a:spAutoFit/>
          </a:bodyPr>
          <a:lstStyle/>
          <a:p>
            <a:pPr algn="ctr"/>
            <a:r>
              <a:rPr lang="nl-NL" sz="1400"/>
              <a:t>Bas, een stoere jongen van 18, maakt de eerste meters op zijn eigen Tworby</a:t>
            </a:r>
            <a:endParaRPr lang="nl-NL" sz="1600"/>
          </a:p>
        </p:txBody>
      </p:sp>
      <p:pic>
        <p:nvPicPr>
          <p:cNvPr id="24" name="Afbeelding 23">
            <a:extLst>
              <a:ext uri="{FF2B5EF4-FFF2-40B4-BE49-F238E27FC236}">
                <a16:creationId xmlns:a16="http://schemas.microsoft.com/office/drawing/2014/main" id="{85BE5AE1-9155-4C14-953F-41F721981447}"/>
              </a:ext>
            </a:extLst>
          </p:cNvPr>
          <p:cNvPicPr>
            <a:picLocks noChangeAspect="1"/>
          </p:cNvPicPr>
          <p:nvPr/>
        </p:nvPicPr>
        <p:blipFill rotWithShape="1">
          <a:blip r:embed="rId4">
            <a:extLst>
              <a:ext uri="{28A0092B-C50C-407E-A947-70E740481C1C}">
                <a14:useLocalDpi xmlns:a14="http://schemas.microsoft.com/office/drawing/2010/main" val="0"/>
              </a:ext>
            </a:extLst>
          </a:blip>
          <a:srcRect l="13116" t="51" r="2435" b="-51"/>
          <a:stretch/>
        </p:blipFill>
        <p:spPr>
          <a:xfrm>
            <a:off x="1122132" y="3986683"/>
            <a:ext cx="2703739" cy="1800000"/>
          </a:xfrm>
          <a:prstGeom prst="rect">
            <a:avLst/>
          </a:prstGeom>
        </p:spPr>
      </p:pic>
      <p:sp>
        <p:nvSpPr>
          <p:cNvPr id="25" name="Tekstvak 24">
            <a:extLst>
              <a:ext uri="{FF2B5EF4-FFF2-40B4-BE49-F238E27FC236}">
                <a16:creationId xmlns:a16="http://schemas.microsoft.com/office/drawing/2014/main" id="{0D467EC4-ADBB-4911-89B2-6DBA83DBDDF5}"/>
              </a:ext>
            </a:extLst>
          </p:cNvPr>
          <p:cNvSpPr txBox="1"/>
          <p:nvPr/>
        </p:nvSpPr>
        <p:spPr>
          <a:xfrm>
            <a:off x="1010458" y="5753490"/>
            <a:ext cx="2927085" cy="738664"/>
          </a:xfrm>
          <a:prstGeom prst="rect">
            <a:avLst/>
          </a:prstGeom>
          <a:noFill/>
        </p:spPr>
        <p:txBody>
          <a:bodyPr wrap="square" rtlCol="0">
            <a:spAutoFit/>
          </a:bodyPr>
          <a:lstStyle/>
          <a:p>
            <a:pPr algn="ctr"/>
            <a:r>
              <a:rPr lang="nl-NL" sz="1400"/>
              <a:t>Meneer en mevrouw Koemeester genieten op zondag van een ontbijtje na een rondje te hebben gefietst</a:t>
            </a:r>
          </a:p>
        </p:txBody>
      </p:sp>
      <p:pic>
        <p:nvPicPr>
          <p:cNvPr id="27" name="Afbeelding 26" descr="Afbeelding met buiten, gras, boom, grond&#10;&#10;Automatisch gegenereerde beschrijving">
            <a:extLst>
              <a:ext uri="{FF2B5EF4-FFF2-40B4-BE49-F238E27FC236}">
                <a16:creationId xmlns:a16="http://schemas.microsoft.com/office/drawing/2014/main" id="{8307FFDF-20C7-4E8E-ADED-82E90A210C27}"/>
              </a:ext>
            </a:extLst>
          </p:cNvPr>
          <p:cNvPicPr>
            <a:picLocks noChangeAspect="1"/>
          </p:cNvPicPr>
          <p:nvPr/>
        </p:nvPicPr>
        <p:blipFill>
          <a:blip r:embed="rId5"/>
          <a:stretch>
            <a:fillRect/>
          </a:stretch>
        </p:blipFill>
        <p:spPr>
          <a:xfrm>
            <a:off x="5145744" y="3986683"/>
            <a:ext cx="1892198" cy="1804807"/>
          </a:xfrm>
          <a:prstGeom prst="rect">
            <a:avLst/>
          </a:prstGeom>
        </p:spPr>
      </p:pic>
      <p:sp>
        <p:nvSpPr>
          <p:cNvPr id="28" name="Tekstvak 27">
            <a:extLst>
              <a:ext uri="{FF2B5EF4-FFF2-40B4-BE49-F238E27FC236}">
                <a16:creationId xmlns:a16="http://schemas.microsoft.com/office/drawing/2014/main" id="{2B907A2B-EAE0-4ADB-8DF8-F8BE0BBD0CFF}"/>
              </a:ext>
            </a:extLst>
          </p:cNvPr>
          <p:cNvSpPr txBox="1"/>
          <p:nvPr/>
        </p:nvSpPr>
        <p:spPr>
          <a:xfrm>
            <a:off x="4720243" y="5860355"/>
            <a:ext cx="2743200" cy="523220"/>
          </a:xfrm>
          <a:prstGeom prst="rect">
            <a:avLst/>
          </a:prstGeom>
          <a:noFill/>
        </p:spPr>
        <p:txBody>
          <a:bodyPr wrap="square" rtlCol="0">
            <a:spAutoFit/>
          </a:bodyPr>
          <a:lstStyle/>
          <a:p>
            <a:pPr algn="ctr"/>
            <a:r>
              <a:rPr lang="nl-NL" sz="1400"/>
              <a:t>Mevrouw Verdoorn fiets door het park met haar nieuwe Tworby!</a:t>
            </a:r>
            <a:endParaRPr lang="nl-NL" sz="1600"/>
          </a:p>
        </p:txBody>
      </p:sp>
      <p:pic>
        <p:nvPicPr>
          <p:cNvPr id="30" name="Afbeelding 29" descr="Afbeelding met zitten, buiten, persoon&#10;&#10;Automatisch gegenereerde beschrijving">
            <a:extLst>
              <a:ext uri="{FF2B5EF4-FFF2-40B4-BE49-F238E27FC236}">
                <a16:creationId xmlns:a16="http://schemas.microsoft.com/office/drawing/2014/main" id="{FF08A977-C3DC-4E3D-B942-EB4BBC1BD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6326" y="4182811"/>
            <a:ext cx="2400000" cy="1800000"/>
          </a:xfrm>
          <a:prstGeom prst="rect">
            <a:avLst/>
          </a:prstGeom>
        </p:spPr>
      </p:pic>
      <p:sp>
        <p:nvSpPr>
          <p:cNvPr id="31" name="Tekstvak 30">
            <a:extLst>
              <a:ext uri="{FF2B5EF4-FFF2-40B4-BE49-F238E27FC236}">
                <a16:creationId xmlns:a16="http://schemas.microsoft.com/office/drawing/2014/main" id="{C1FDBEE4-B321-481D-8487-74C0CB70EAE2}"/>
              </a:ext>
            </a:extLst>
          </p:cNvPr>
          <p:cNvSpPr txBox="1"/>
          <p:nvPr/>
        </p:nvSpPr>
        <p:spPr>
          <a:xfrm>
            <a:off x="8142783" y="5982811"/>
            <a:ext cx="2927085" cy="738664"/>
          </a:xfrm>
          <a:prstGeom prst="rect">
            <a:avLst/>
          </a:prstGeom>
          <a:noFill/>
        </p:spPr>
        <p:txBody>
          <a:bodyPr wrap="square" rtlCol="0">
            <a:spAutoFit/>
          </a:bodyPr>
          <a:lstStyle/>
          <a:p>
            <a:pPr algn="ctr"/>
            <a:r>
              <a:rPr lang="nl-NL" sz="1400"/>
              <a:t>Meneer en mevrouw Te Welvaart genieten van koffie met gebak na de eerste ronde op de Tworby! </a:t>
            </a:r>
          </a:p>
        </p:txBody>
      </p:sp>
      <p:pic>
        <p:nvPicPr>
          <p:cNvPr id="33" name="Picture 2" descr="Kan een afbeelding zijn van 1 persoon, fiets en buitenshuis">
            <a:extLst>
              <a:ext uri="{FF2B5EF4-FFF2-40B4-BE49-F238E27FC236}">
                <a16:creationId xmlns:a16="http://schemas.microsoft.com/office/drawing/2014/main" id="{76CC3C33-F163-47DC-86F8-B0C31FFC0A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281" b="14547"/>
          <a:stretch/>
        </p:blipFill>
        <p:spPr bwMode="auto">
          <a:xfrm>
            <a:off x="8581885" y="1657698"/>
            <a:ext cx="2137018" cy="180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kstvak 33">
            <a:extLst>
              <a:ext uri="{FF2B5EF4-FFF2-40B4-BE49-F238E27FC236}">
                <a16:creationId xmlns:a16="http://schemas.microsoft.com/office/drawing/2014/main" id="{33CDF355-0529-4D8B-985D-1D5D505669C1}"/>
              </a:ext>
            </a:extLst>
          </p:cNvPr>
          <p:cNvSpPr txBox="1"/>
          <p:nvPr/>
        </p:nvSpPr>
        <p:spPr>
          <a:xfrm>
            <a:off x="8085718" y="3460828"/>
            <a:ext cx="3041214" cy="523220"/>
          </a:xfrm>
          <a:prstGeom prst="rect">
            <a:avLst/>
          </a:prstGeom>
          <a:noFill/>
        </p:spPr>
        <p:txBody>
          <a:bodyPr wrap="square" rtlCol="0">
            <a:spAutoFit/>
          </a:bodyPr>
          <a:lstStyle/>
          <a:p>
            <a:pPr algn="ctr"/>
            <a:r>
              <a:rPr lang="nl-NL" sz="1400"/>
              <a:t>Mevrouw Verberk dolgelukkig na de eerste meters op haar Tworby!</a:t>
            </a:r>
            <a:endParaRPr lang="nl-NL" sz="1600"/>
          </a:p>
        </p:txBody>
      </p:sp>
    </p:spTree>
    <p:extLst>
      <p:ext uri="{BB962C8B-B14F-4D97-AF65-F5344CB8AC3E}">
        <p14:creationId xmlns:p14="http://schemas.microsoft.com/office/powerpoint/2010/main" val="3517226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A873C-FCE9-4655-8C6E-52BF97EE5D6C}"/>
              </a:ext>
            </a:extLst>
          </p:cNvPr>
          <p:cNvSpPr>
            <a:spLocks noGrp="1"/>
          </p:cNvSpPr>
          <p:nvPr>
            <p:ph type="title"/>
          </p:nvPr>
        </p:nvSpPr>
        <p:spPr/>
        <p:txBody>
          <a:bodyPr/>
          <a:lstStyle/>
          <a:p>
            <a:r>
              <a:rPr lang="nl-NL"/>
              <a:t>Hoe verkrijg ik een Tworby?</a:t>
            </a:r>
          </a:p>
        </p:txBody>
      </p:sp>
      <p:sp>
        <p:nvSpPr>
          <p:cNvPr id="4" name="Tijdelijke aanduiding voor datum 3">
            <a:extLst>
              <a:ext uri="{FF2B5EF4-FFF2-40B4-BE49-F238E27FC236}">
                <a16:creationId xmlns:a16="http://schemas.microsoft.com/office/drawing/2014/main" id="{B0D2A806-C020-42DB-84A3-E6716BA27F17}"/>
              </a:ext>
            </a:extLst>
          </p:cNvPr>
          <p:cNvSpPr>
            <a:spLocks noGrp="1"/>
          </p:cNvSpPr>
          <p:nvPr>
            <p:ph type="dt" sz="half" idx="10"/>
          </p:nvPr>
        </p:nvSpPr>
        <p:spPr/>
        <p:txBody>
          <a:bodyPr/>
          <a:lstStyle/>
          <a:p>
            <a:fld id="{C299D463-B7E5-4461-89E3-E7AFEA93D1A2}"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1F9F0472-E072-4406-A571-7F2A5B18E09B}"/>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22F68F97-5CA9-4B49-8D5C-A5468EED4B00}"/>
              </a:ext>
            </a:extLst>
          </p:cNvPr>
          <p:cNvSpPr>
            <a:spLocks noGrp="1"/>
          </p:cNvSpPr>
          <p:nvPr>
            <p:ph type="sldNum" sz="quarter" idx="12"/>
          </p:nvPr>
        </p:nvSpPr>
        <p:spPr/>
        <p:txBody>
          <a:bodyPr/>
          <a:lstStyle/>
          <a:p>
            <a:fld id="{67386D6B-7090-4373-9B5B-E15FDCBDE764}" type="slidenum">
              <a:rPr lang="nl-NL" smtClean="0"/>
              <a:t>8</a:t>
            </a:fld>
            <a:endParaRPr lang="nl-NL"/>
          </a:p>
        </p:txBody>
      </p:sp>
      <p:grpSp>
        <p:nvGrpSpPr>
          <p:cNvPr id="21" name="Groep 20">
            <a:extLst>
              <a:ext uri="{FF2B5EF4-FFF2-40B4-BE49-F238E27FC236}">
                <a16:creationId xmlns:a16="http://schemas.microsoft.com/office/drawing/2014/main" id="{042C96B9-5D55-4EFF-A4A7-FBEFC5C16234}"/>
              </a:ext>
            </a:extLst>
          </p:cNvPr>
          <p:cNvGrpSpPr/>
          <p:nvPr/>
        </p:nvGrpSpPr>
        <p:grpSpPr>
          <a:xfrm>
            <a:off x="6096000" y="2415193"/>
            <a:ext cx="3374990" cy="2731324"/>
            <a:chOff x="5820229" y="1723676"/>
            <a:chExt cx="3374990" cy="2731324"/>
          </a:xfrm>
        </p:grpSpPr>
        <p:sp>
          <p:nvSpPr>
            <p:cNvPr id="10" name="Tekstvak 9">
              <a:extLst>
                <a:ext uri="{FF2B5EF4-FFF2-40B4-BE49-F238E27FC236}">
                  <a16:creationId xmlns:a16="http://schemas.microsoft.com/office/drawing/2014/main" id="{2C5DC76C-994D-4624-8A4E-436162834900}"/>
                </a:ext>
              </a:extLst>
            </p:cNvPr>
            <p:cNvSpPr txBox="1"/>
            <p:nvPr/>
          </p:nvSpPr>
          <p:spPr>
            <a:xfrm>
              <a:off x="5998570" y="1723676"/>
              <a:ext cx="3196649" cy="646331"/>
            </a:xfrm>
            <a:prstGeom prst="rect">
              <a:avLst/>
            </a:prstGeom>
            <a:noFill/>
          </p:spPr>
          <p:txBody>
            <a:bodyPr wrap="square">
              <a:spAutoFit/>
            </a:bodyPr>
            <a:lstStyle/>
            <a:p>
              <a:r>
                <a:rPr lang="nl-NL" sz="1800" b="1"/>
                <a:t>Montage binnen één week door aangesloten fietsenmaker</a:t>
              </a:r>
              <a:endParaRPr lang="nl-NL"/>
            </a:p>
          </p:txBody>
        </p:sp>
        <p:pic>
          <p:nvPicPr>
            <p:cNvPr id="12" name="Afbeelding 11">
              <a:extLst>
                <a:ext uri="{FF2B5EF4-FFF2-40B4-BE49-F238E27FC236}">
                  <a16:creationId xmlns:a16="http://schemas.microsoft.com/office/drawing/2014/main" id="{F4D60398-FB82-495D-A269-00DA36FA56D7}"/>
                </a:ext>
              </a:extLst>
            </p:cNvPr>
            <p:cNvPicPr>
              <a:picLocks noChangeAspect="1"/>
            </p:cNvPicPr>
            <p:nvPr/>
          </p:nvPicPr>
          <p:blipFill rotWithShape="1">
            <a:blip r:embed="rId3">
              <a:extLst>
                <a:ext uri="{28A0092B-C50C-407E-A947-70E740481C1C}">
                  <a14:useLocalDpi xmlns:a14="http://schemas.microsoft.com/office/drawing/2010/main" val="0"/>
                </a:ext>
              </a:extLst>
            </a:blip>
            <a:srcRect l="7626" t="12910" r="8644" b="32539"/>
            <a:stretch/>
          </p:blipFill>
          <p:spPr>
            <a:xfrm>
              <a:off x="5820229" y="2403000"/>
              <a:ext cx="3149600" cy="2052000"/>
            </a:xfrm>
            <a:prstGeom prst="rect">
              <a:avLst/>
            </a:prstGeom>
          </p:spPr>
        </p:pic>
      </p:grpSp>
      <p:grpSp>
        <p:nvGrpSpPr>
          <p:cNvPr id="20" name="Groep 19">
            <a:extLst>
              <a:ext uri="{FF2B5EF4-FFF2-40B4-BE49-F238E27FC236}">
                <a16:creationId xmlns:a16="http://schemas.microsoft.com/office/drawing/2014/main" id="{2E4CAD3E-383A-4D19-BAB1-077D101FB1F2}"/>
              </a:ext>
            </a:extLst>
          </p:cNvPr>
          <p:cNvGrpSpPr/>
          <p:nvPr/>
        </p:nvGrpSpPr>
        <p:grpSpPr>
          <a:xfrm>
            <a:off x="3630943" y="2415194"/>
            <a:ext cx="2354709" cy="2731323"/>
            <a:chOff x="3344231" y="1723677"/>
            <a:chExt cx="2354709" cy="2731323"/>
          </a:xfrm>
        </p:grpSpPr>
        <p:sp>
          <p:nvSpPr>
            <p:cNvPr id="14" name="Tekstvak 13">
              <a:extLst>
                <a:ext uri="{FF2B5EF4-FFF2-40B4-BE49-F238E27FC236}">
                  <a16:creationId xmlns:a16="http://schemas.microsoft.com/office/drawing/2014/main" id="{F6095485-53E7-41F2-A52C-4A8EB5251DCA}"/>
                </a:ext>
              </a:extLst>
            </p:cNvPr>
            <p:cNvSpPr txBox="1"/>
            <p:nvPr/>
          </p:nvSpPr>
          <p:spPr>
            <a:xfrm>
              <a:off x="3344231" y="1723677"/>
              <a:ext cx="2354709" cy="646331"/>
            </a:xfrm>
            <a:prstGeom prst="rect">
              <a:avLst/>
            </a:prstGeom>
            <a:noFill/>
          </p:spPr>
          <p:txBody>
            <a:bodyPr wrap="square">
              <a:spAutoFit/>
            </a:bodyPr>
            <a:lstStyle/>
            <a:p>
              <a:r>
                <a:rPr lang="nl-NL" sz="1800" b="1"/>
                <a:t>Testrit bij dealers of bij driewiel-ontdekdagen</a:t>
              </a:r>
              <a:endParaRPr lang="nl-NL"/>
            </a:p>
          </p:txBody>
        </p:sp>
        <p:pic>
          <p:nvPicPr>
            <p:cNvPr id="16" name="Afbeelding 15">
              <a:extLst>
                <a:ext uri="{FF2B5EF4-FFF2-40B4-BE49-F238E27FC236}">
                  <a16:creationId xmlns:a16="http://schemas.microsoft.com/office/drawing/2014/main" id="{35DCC1BF-8B67-4455-8495-FBAB610641EE}"/>
                </a:ext>
              </a:extLst>
            </p:cNvPr>
            <p:cNvPicPr>
              <a:picLocks noChangeAspect="1"/>
            </p:cNvPicPr>
            <p:nvPr/>
          </p:nvPicPr>
          <p:blipFill rotWithShape="1">
            <a:blip r:embed="rId4">
              <a:extLst>
                <a:ext uri="{28A0092B-C50C-407E-A947-70E740481C1C}">
                  <a14:useLocalDpi xmlns:a14="http://schemas.microsoft.com/office/drawing/2010/main" val="0"/>
                </a:ext>
              </a:extLst>
            </a:blip>
            <a:srcRect l="12147" r="8921" b="13863"/>
            <a:stretch/>
          </p:blipFill>
          <p:spPr>
            <a:xfrm>
              <a:off x="3581400" y="2403000"/>
              <a:ext cx="1880373" cy="2052000"/>
            </a:xfrm>
            <a:prstGeom prst="rect">
              <a:avLst/>
            </a:prstGeom>
          </p:spPr>
        </p:pic>
      </p:grpSp>
      <p:grpSp>
        <p:nvGrpSpPr>
          <p:cNvPr id="26" name="Groep 25">
            <a:extLst>
              <a:ext uri="{FF2B5EF4-FFF2-40B4-BE49-F238E27FC236}">
                <a16:creationId xmlns:a16="http://schemas.microsoft.com/office/drawing/2014/main" id="{0244E1B6-389C-4FDC-8CAD-D441B4B6B17D}"/>
              </a:ext>
            </a:extLst>
          </p:cNvPr>
          <p:cNvGrpSpPr/>
          <p:nvPr/>
        </p:nvGrpSpPr>
        <p:grpSpPr>
          <a:xfrm>
            <a:off x="1118928" y="2415195"/>
            <a:ext cx="2368847" cy="2731322"/>
            <a:chOff x="1138290" y="1723678"/>
            <a:chExt cx="2368847" cy="2731322"/>
          </a:xfrm>
        </p:grpSpPr>
        <p:pic>
          <p:nvPicPr>
            <p:cNvPr id="24" name="Tijdelijke aanduiding voor inhoud 7">
              <a:extLst>
                <a:ext uri="{FF2B5EF4-FFF2-40B4-BE49-F238E27FC236}">
                  <a16:creationId xmlns:a16="http://schemas.microsoft.com/office/drawing/2014/main" id="{10B850E7-FD37-4380-85B1-345CEC5D5CD5}"/>
                </a:ext>
              </a:extLst>
            </p:cNvPr>
            <p:cNvPicPr>
              <a:picLocks noChangeAspect="1"/>
            </p:cNvPicPr>
            <p:nvPr/>
          </p:nvPicPr>
          <p:blipFill rotWithShape="1">
            <a:blip r:embed="rId5">
              <a:extLst>
                <a:ext uri="{28A0092B-C50C-407E-A947-70E740481C1C}">
                  <a14:useLocalDpi xmlns:a14="http://schemas.microsoft.com/office/drawing/2010/main" val="0"/>
                </a:ext>
              </a:extLst>
            </a:blip>
            <a:srcRect b="13375"/>
            <a:stretch/>
          </p:blipFill>
          <p:spPr>
            <a:xfrm>
              <a:off x="1138290" y="2403000"/>
              <a:ext cx="2368847" cy="2052000"/>
            </a:xfrm>
            <a:prstGeom prst="rect">
              <a:avLst/>
            </a:prstGeom>
          </p:spPr>
        </p:pic>
        <p:sp>
          <p:nvSpPr>
            <p:cNvPr id="25" name="Tekstvak 24">
              <a:extLst>
                <a:ext uri="{FF2B5EF4-FFF2-40B4-BE49-F238E27FC236}">
                  <a16:creationId xmlns:a16="http://schemas.microsoft.com/office/drawing/2014/main" id="{A9716DB4-1FD7-4149-80B9-87AA8A7D9052}"/>
                </a:ext>
              </a:extLst>
            </p:cNvPr>
            <p:cNvSpPr txBox="1"/>
            <p:nvPr/>
          </p:nvSpPr>
          <p:spPr>
            <a:xfrm>
              <a:off x="1533474" y="1723678"/>
              <a:ext cx="1617204" cy="646331"/>
            </a:xfrm>
            <a:prstGeom prst="rect">
              <a:avLst/>
            </a:prstGeom>
            <a:noFill/>
          </p:spPr>
          <p:txBody>
            <a:bodyPr wrap="square">
              <a:spAutoFit/>
            </a:bodyPr>
            <a:lstStyle/>
            <a:p>
              <a:r>
                <a:rPr lang="nl-NL" b="1"/>
                <a:t>70 aangesloten fietsenmakers</a:t>
              </a:r>
            </a:p>
          </p:txBody>
        </p:sp>
      </p:grpSp>
      <p:grpSp>
        <p:nvGrpSpPr>
          <p:cNvPr id="28" name="Groep 27">
            <a:extLst>
              <a:ext uri="{FF2B5EF4-FFF2-40B4-BE49-F238E27FC236}">
                <a16:creationId xmlns:a16="http://schemas.microsoft.com/office/drawing/2014/main" id="{E0CD76EF-6215-42B0-94B4-32A71E3DC48D}"/>
              </a:ext>
            </a:extLst>
          </p:cNvPr>
          <p:cNvGrpSpPr/>
          <p:nvPr/>
        </p:nvGrpSpPr>
        <p:grpSpPr>
          <a:xfrm>
            <a:off x="9468733" y="2415193"/>
            <a:ext cx="2354710" cy="2731324"/>
            <a:chOff x="9191870" y="1723676"/>
            <a:chExt cx="2354710" cy="2731324"/>
          </a:xfrm>
        </p:grpSpPr>
        <p:pic>
          <p:nvPicPr>
            <p:cNvPr id="18" name="Afbeelding 17">
              <a:extLst>
                <a:ext uri="{FF2B5EF4-FFF2-40B4-BE49-F238E27FC236}">
                  <a16:creationId xmlns:a16="http://schemas.microsoft.com/office/drawing/2014/main" id="{EFC67132-465E-483D-8426-713124D71987}"/>
                </a:ext>
              </a:extLst>
            </p:cNvPr>
            <p:cNvPicPr>
              <a:picLocks noChangeAspect="1"/>
            </p:cNvPicPr>
            <p:nvPr/>
          </p:nvPicPr>
          <p:blipFill rotWithShape="1">
            <a:blip r:embed="rId6">
              <a:extLst>
                <a:ext uri="{28A0092B-C50C-407E-A947-70E740481C1C}">
                  <a14:useLocalDpi xmlns:a14="http://schemas.microsoft.com/office/drawing/2010/main" val="0"/>
                </a:ext>
              </a:extLst>
            </a:blip>
            <a:srcRect l="9153" r="10327" b="20635"/>
            <a:stretch/>
          </p:blipFill>
          <p:spPr>
            <a:xfrm>
              <a:off x="9328285" y="2403000"/>
              <a:ext cx="2081881" cy="2052000"/>
            </a:xfrm>
            <a:prstGeom prst="rect">
              <a:avLst/>
            </a:prstGeom>
          </p:spPr>
        </p:pic>
        <p:sp>
          <p:nvSpPr>
            <p:cNvPr id="27" name="Tekstvak 26">
              <a:extLst>
                <a:ext uri="{FF2B5EF4-FFF2-40B4-BE49-F238E27FC236}">
                  <a16:creationId xmlns:a16="http://schemas.microsoft.com/office/drawing/2014/main" id="{5A893BE1-A89C-4142-8FE4-A2131EED8D50}"/>
                </a:ext>
              </a:extLst>
            </p:cNvPr>
            <p:cNvSpPr txBox="1"/>
            <p:nvPr/>
          </p:nvSpPr>
          <p:spPr>
            <a:xfrm>
              <a:off x="9191870" y="1723676"/>
              <a:ext cx="2354710" cy="646331"/>
            </a:xfrm>
            <a:prstGeom prst="rect">
              <a:avLst/>
            </a:prstGeom>
            <a:noFill/>
          </p:spPr>
          <p:txBody>
            <a:bodyPr wrap="square">
              <a:spAutoFit/>
            </a:bodyPr>
            <a:lstStyle/>
            <a:p>
              <a:r>
                <a:rPr lang="nl-NL" sz="1800" b="1"/>
                <a:t>Service en onderhoud lokaal</a:t>
              </a:r>
              <a:endParaRPr lang="nl-NL"/>
            </a:p>
          </p:txBody>
        </p:sp>
      </p:grpSp>
    </p:spTree>
    <p:extLst>
      <p:ext uri="{BB962C8B-B14F-4D97-AF65-F5344CB8AC3E}">
        <p14:creationId xmlns:p14="http://schemas.microsoft.com/office/powerpoint/2010/main" val="1405935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AF648-3056-4DA8-AD05-2D629C88C4B2}"/>
              </a:ext>
            </a:extLst>
          </p:cNvPr>
          <p:cNvSpPr>
            <a:spLocks noGrp="1"/>
          </p:cNvSpPr>
          <p:nvPr>
            <p:ph type="title"/>
          </p:nvPr>
        </p:nvSpPr>
        <p:spPr/>
        <p:txBody>
          <a:bodyPr/>
          <a:lstStyle/>
          <a:p>
            <a:r>
              <a:rPr lang="nl-NL"/>
              <a:t>Samenwerkingen</a:t>
            </a:r>
          </a:p>
        </p:txBody>
      </p:sp>
      <p:sp>
        <p:nvSpPr>
          <p:cNvPr id="4" name="Tijdelijke aanduiding voor datum 3">
            <a:extLst>
              <a:ext uri="{FF2B5EF4-FFF2-40B4-BE49-F238E27FC236}">
                <a16:creationId xmlns:a16="http://schemas.microsoft.com/office/drawing/2014/main" id="{88338811-3951-4268-BF98-89B7A2CFA4EB}"/>
              </a:ext>
            </a:extLst>
          </p:cNvPr>
          <p:cNvSpPr>
            <a:spLocks noGrp="1"/>
          </p:cNvSpPr>
          <p:nvPr>
            <p:ph type="dt" sz="half" idx="10"/>
          </p:nvPr>
        </p:nvSpPr>
        <p:spPr/>
        <p:txBody>
          <a:bodyPr/>
          <a:lstStyle/>
          <a:p>
            <a:fld id="{781DA47C-EB1C-4438-B045-826470E2F370}" type="datetime1">
              <a:rPr lang="nl-NL" smtClean="0"/>
              <a:pPr/>
              <a:t>26-8-2021</a:t>
            </a:fld>
            <a:endParaRPr lang="nl-NL"/>
          </a:p>
        </p:txBody>
      </p:sp>
      <p:sp>
        <p:nvSpPr>
          <p:cNvPr id="5" name="Tijdelijke aanduiding voor voettekst 4">
            <a:extLst>
              <a:ext uri="{FF2B5EF4-FFF2-40B4-BE49-F238E27FC236}">
                <a16:creationId xmlns:a16="http://schemas.microsoft.com/office/drawing/2014/main" id="{83EA81C8-A7FC-4F57-9553-2DC2D4B09D92}"/>
              </a:ext>
            </a:extLst>
          </p:cNvPr>
          <p:cNvSpPr>
            <a:spLocks noGrp="1"/>
          </p:cNvSpPr>
          <p:nvPr>
            <p:ph type="ftr" sz="quarter" idx="11"/>
          </p:nvPr>
        </p:nvSpPr>
        <p:spPr/>
        <p:txBody>
          <a:bodyPr/>
          <a:lstStyle/>
          <a:p>
            <a:r>
              <a:rPr lang="nl-NL"/>
              <a:t>Pitch deck Tworby</a:t>
            </a:r>
          </a:p>
        </p:txBody>
      </p:sp>
      <p:sp>
        <p:nvSpPr>
          <p:cNvPr id="6" name="Tijdelijke aanduiding voor dianummer 5">
            <a:extLst>
              <a:ext uri="{FF2B5EF4-FFF2-40B4-BE49-F238E27FC236}">
                <a16:creationId xmlns:a16="http://schemas.microsoft.com/office/drawing/2014/main" id="{78EF4237-1333-4316-A135-9B152B4FFD25}"/>
              </a:ext>
            </a:extLst>
          </p:cNvPr>
          <p:cNvSpPr>
            <a:spLocks noGrp="1"/>
          </p:cNvSpPr>
          <p:nvPr>
            <p:ph type="sldNum" sz="quarter" idx="12"/>
          </p:nvPr>
        </p:nvSpPr>
        <p:spPr>
          <a:xfrm>
            <a:off x="10110892" y="6558352"/>
            <a:ext cx="1242907" cy="163123"/>
          </a:xfrm>
        </p:spPr>
        <p:txBody>
          <a:bodyPr/>
          <a:lstStyle/>
          <a:p>
            <a:fld id="{67386D6B-7090-4373-9B5B-E15FDCBDE764}" type="slidenum">
              <a:rPr lang="nl-NL" smtClean="0"/>
              <a:t>9</a:t>
            </a:fld>
            <a:endParaRPr lang="nl-NL"/>
          </a:p>
        </p:txBody>
      </p:sp>
      <p:pic>
        <p:nvPicPr>
          <p:cNvPr id="1028" name="Picture 4" descr="Ervaren Fondsenwerver Particuliere Donateurs bij de Hersenstichting | De  Dikke Blauwe">
            <a:extLst>
              <a:ext uri="{FF2B5EF4-FFF2-40B4-BE49-F238E27FC236}">
                <a16:creationId xmlns:a16="http://schemas.microsoft.com/office/drawing/2014/main" id="{4CEEECB8-16E3-40F1-BBF1-A19531550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768" y="3670096"/>
            <a:ext cx="24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ofietsen geschonken door Edwin van der Sar Foundation | Van Raam">
            <a:extLst>
              <a:ext uri="{FF2B5EF4-FFF2-40B4-BE49-F238E27FC236}">
                <a16:creationId xmlns:a16="http://schemas.microsoft.com/office/drawing/2014/main" id="{BB515698-D536-4A00-A60F-165E8836F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181" y="1629000"/>
            <a:ext cx="26772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niorenorganisatie KBO-PCOB | LinkedIn">
            <a:extLst>
              <a:ext uri="{FF2B5EF4-FFF2-40B4-BE49-F238E27FC236}">
                <a16:creationId xmlns:a16="http://schemas.microsoft.com/office/drawing/2014/main" id="{A954FA10-B039-443B-AAA1-E33BA756E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406" y="162900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BO - VeiligOpPad.nl">
            <a:extLst>
              <a:ext uri="{FF2B5EF4-FFF2-40B4-BE49-F238E27FC236}">
                <a16:creationId xmlns:a16="http://schemas.microsoft.com/office/drawing/2014/main" id="{853423AA-2723-4BDC-AB35-DB20EF661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020175"/>
            <a:ext cx="3600000" cy="10998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aatste nieuws - Platform Doortrappen">
            <a:extLst>
              <a:ext uri="{FF2B5EF4-FFF2-40B4-BE49-F238E27FC236}">
                <a16:creationId xmlns:a16="http://schemas.microsoft.com/office/drawing/2014/main" id="{3206EDA8-12FC-4336-A650-A6FCF8B0FD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419" y="5334368"/>
            <a:ext cx="3600000" cy="9893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Oost NV en PPM Oost gaan verder als Oost NL | Oost NL">
            <a:extLst>
              <a:ext uri="{FF2B5EF4-FFF2-40B4-BE49-F238E27FC236}">
                <a16:creationId xmlns:a16="http://schemas.microsoft.com/office/drawing/2014/main" id="{269F3FB2-0D6F-4284-A715-9E6D150BCF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5189" y="341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Parkinson Vereniging">
            <a:extLst>
              <a:ext uri="{FF2B5EF4-FFF2-40B4-BE49-F238E27FC236}">
                <a16:creationId xmlns:a16="http://schemas.microsoft.com/office/drawing/2014/main" id="{073F4240-EEEA-4BB7-A92E-C338933C19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0892" y="1884064"/>
            <a:ext cx="3600000" cy="1449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etsersbond Persvoorlichting - Fietsersbond">
            <a:extLst>
              <a:ext uri="{FF2B5EF4-FFF2-40B4-BE49-F238E27FC236}">
                <a16:creationId xmlns:a16="http://schemas.microsoft.com/office/drawing/2014/main" id="{4B815D77-985F-414F-B1B8-43F2C9491E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4357" y="3423486"/>
            <a:ext cx="18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5064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E53DE391-BF3D-4055-9FA4-B8DD689DA4A2}" vid="{29F5E74A-3078-43B2-98BD-8D3F0117DE4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DE14933FCF9A4DA8FFEC0AE5E300D0" ma:contentTypeVersion="13" ma:contentTypeDescription="Een nieuw document maken." ma:contentTypeScope="" ma:versionID="f07c68e132c3a7f1e4ffd6604407911e">
  <xsd:schema xmlns:xsd="http://www.w3.org/2001/XMLSchema" xmlns:xs="http://www.w3.org/2001/XMLSchema" xmlns:p="http://schemas.microsoft.com/office/2006/metadata/properties" xmlns:ns2="9e582290-6520-430b-b864-4d8ca6268fb9" xmlns:ns3="2c67dc37-d08f-4d7c-ae7a-e096e1900627" targetNamespace="http://schemas.microsoft.com/office/2006/metadata/properties" ma:root="true" ma:fieldsID="ffec6acf4b2a4b278e626d5e9da40b86" ns2:_="" ns3:_="">
    <xsd:import namespace="9e582290-6520-430b-b864-4d8ca6268fb9"/>
    <xsd:import namespace="2c67dc37-d08f-4d7c-ae7a-e096e190062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582290-6520-430b-b864-4d8ca6268fb9"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67dc37-d08f-4d7c-ae7a-e096e19006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ACCDC7C-B06F-4412-BAD4-4F58EE2321E7}">
  <ds:schemaRefs>
    <ds:schemaRef ds:uri="2c67dc37-d08f-4d7c-ae7a-e096e1900627"/>
    <ds:schemaRef ds:uri="9e582290-6520-430b-b864-4d8ca6268f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0D4E9B-43DD-4C47-90C7-61181B81F04D}">
  <ds:schemaRefs>
    <ds:schemaRef ds:uri="http://schemas.microsoft.com/sharepoint/v3/contenttype/forms"/>
  </ds:schemaRefs>
</ds:datastoreItem>
</file>

<file path=customXml/itemProps3.xml><?xml version="1.0" encoding="utf-8"?>
<ds:datastoreItem xmlns:ds="http://schemas.openxmlformats.org/officeDocument/2006/customXml" ds:itemID="{76F8619A-DD8C-433F-8061-EB6BB3B59A08}">
  <ds:schemaRefs>
    <ds:schemaRef ds:uri="6f734341-4c3a-4e89-9b56-6e3638b74edc"/>
    <ds:schemaRef ds:uri="9583740b-9f06-455e-8c12-808615b328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1267</Words>
  <Application>Microsoft Office PowerPoint</Application>
  <PresentationFormat>Breedbeeld</PresentationFormat>
  <Paragraphs>119</Paragraphs>
  <Slides>11</Slides>
  <Notes>3</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11</vt:i4>
      </vt:variant>
    </vt:vector>
  </HeadingPairs>
  <TitlesOfParts>
    <vt:vector size="14" baseType="lpstr">
      <vt:lpstr>Arial</vt:lpstr>
      <vt:lpstr>Calibri</vt:lpstr>
      <vt:lpstr>Kantoorthema</vt:lpstr>
      <vt:lpstr>Presentatie Tworby Parkinson Café Alphen aan den Rijn</vt:lpstr>
      <vt:lpstr>Wat willen we bereiken?</vt:lpstr>
      <vt:lpstr>Waarom is de Tworby ontwikkeld?</vt:lpstr>
      <vt:lpstr>De uitdaging</vt:lpstr>
      <vt:lpstr>Dé oplossing</vt:lpstr>
      <vt:lpstr>Wat is ons doel?</vt:lpstr>
      <vt:lpstr>Ons doel gerealiseerd</vt:lpstr>
      <vt:lpstr>Hoe verkrijg ik een Tworby?</vt:lpstr>
      <vt:lpstr>Samenwerkingen</vt:lpstr>
      <vt:lpstr>Tworby instructievideo: fietsen op een driewieler!</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Pitchdeck</dc:title>
  <dc:creator>Projecten | De Voorwerkers</dc:creator>
  <cp:lastModifiedBy>Maarten Valks | Tworby</cp:lastModifiedBy>
  <cp:revision>1</cp:revision>
  <dcterms:created xsi:type="dcterms:W3CDTF">2020-08-05T12:35:59Z</dcterms:created>
  <dcterms:modified xsi:type="dcterms:W3CDTF">2021-08-26T14:20:29Z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0x01010064DE14933FCF9A4DA8FFEC0AE5E300D0</vt:lpwstr>
  </property>
</Properties>
</file>